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3"/>
  </p:notesMasterIdLst>
  <p:handoutMasterIdLst>
    <p:handoutMasterId r:id="rId44"/>
  </p:handoutMasterIdLst>
  <p:sldIdLst>
    <p:sldId id="468" r:id="rId5"/>
    <p:sldId id="256" r:id="rId6"/>
    <p:sldId id="399" r:id="rId7"/>
    <p:sldId id="482" r:id="rId8"/>
    <p:sldId id="478" r:id="rId9"/>
    <p:sldId id="477" r:id="rId10"/>
    <p:sldId id="480" r:id="rId11"/>
    <p:sldId id="481" r:id="rId12"/>
    <p:sldId id="402" r:id="rId13"/>
    <p:sldId id="403" r:id="rId14"/>
    <p:sldId id="404" r:id="rId15"/>
    <p:sldId id="405" r:id="rId16"/>
    <p:sldId id="426" r:id="rId17"/>
    <p:sldId id="427" r:id="rId18"/>
    <p:sldId id="428" r:id="rId19"/>
    <p:sldId id="429" r:id="rId20"/>
    <p:sldId id="430" r:id="rId21"/>
    <p:sldId id="406" r:id="rId22"/>
    <p:sldId id="411" r:id="rId23"/>
    <p:sldId id="412" r:id="rId24"/>
    <p:sldId id="413" r:id="rId25"/>
    <p:sldId id="433" r:id="rId26"/>
    <p:sldId id="410" r:id="rId27"/>
    <p:sldId id="407" r:id="rId28"/>
    <p:sldId id="408" r:id="rId29"/>
    <p:sldId id="409" r:id="rId30"/>
    <p:sldId id="436" r:id="rId31"/>
    <p:sldId id="437" r:id="rId32"/>
    <p:sldId id="441" r:id="rId33"/>
    <p:sldId id="439" r:id="rId34"/>
    <p:sldId id="475" r:id="rId35"/>
    <p:sldId id="476" r:id="rId36"/>
    <p:sldId id="440" r:id="rId37"/>
    <p:sldId id="467" r:id="rId38"/>
    <p:sldId id="414" r:id="rId39"/>
    <p:sldId id="435" r:id="rId40"/>
    <p:sldId id="466" r:id="rId41"/>
    <p:sldId id="385" r:id="rId42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ejin Yoon" userId="aed3b647-87e5-41ac-ba04-3b3436c94d67" providerId="ADAL" clId="{D87AAAB6-EB4B-4C82-8D2B-F709C5FB96AA}"/>
    <pc:docChg chg="undo redo custSel addSld delSld modSld">
      <pc:chgData name="Heejin Yoon" userId="aed3b647-87e5-41ac-ba04-3b3436c94d67" providerId="ADAL" clId="{D87AAAB6-EB4B-4C82-8D2B-F709C5FB96AA}" dt="2024-08-07T20:00:56.512" v="2382" actId="14100"/>
      <pc:docMkLst>
        <pc:docMk/>
      </pc:docMkLst>
      <pc:sldChg chg="del">
        <pc:chgData name="Heejin Yoon" userId="aed3b647-87e5-41ac-ba04-3b3436c94d67" providerId="ADAL" clId="{D87AAAB6-EB4B-4C82-8D2B-F709C5FB96AA}" dt="2024-08-07T20:00:03.540" v="2287" actId="47"/>
        <pc:sldMkLst>
          <pc:docMk/>
          <pc:sldMk cId="2673359422" sldId="340"/>
        </pc:sldMkLst>
      </pc:sldChg>
      <pc:sldChg chg="modSp mod modAnim">
        <pc:chgData name="Heejin Yoon" userId="aed3b647-87e5-41ac-ba04-3b3436c94d67" providerId="ADAL" clId="{D87AAAB6-EB4B-4C82-8D2B-F709C5FB96AA}" dt="2024-08-07T20:00:56.512" v="2382" actId="14100"/>
        <pc:sldMkLst>
          <pc:docMk/>
          <pc:sldMk cId="507105753" sldId="385"/>
        </pc:sldMkLst>
        <pc:spChg chg="mod">
          <ac:chgData name="Heejin Yoon" userId="aed3b647-87e5-41ac-ba04-3b3436c94d67" providerId="ADAL" clId="{D87AAAB6-EB4B-4C82-8D2B-F709C5FB96AA}" dt="2024-08-07T20:00:56.512" v="2382" actId="14100"/>
          <ac:spMkLst>
            <pc:docMk/>
            <pc:sldMk cId="507105753" sldId="385"/>
            <ac:spMk id="3" creationId="{5F3BAA1D-E8B4-43F0-B9D2-1EB0C00F892D}"/>
          </ac:spMkLst>
        </pc:spChg>
      </pc:sldChg>
      <pc:sldChg chg="modSp mod">
        <pc:chgData name="Heejin Yoon" userId="aed3b647-87e5-41ac-ba04-3b3436c94d67" providerId="ADAL" clId="{D87AAAB6-EB4B-4C82-8D2B-F709C5FB96AA}" dt="2024-08-07T19:57:41.023" v="2223" actId="403"/>
        <pc:sldMkLst>
          <pc:docMk/>
          <pc:sldMk cId="1083060559" sldId="410"/>
        </pc:sldMkLst>
        <pc:spChg chg="mod">
          <ac:chgData name="Heejin Yoon" userId="aed3b647-87e5-41ac-ba04-3b3436c94d67" providerId="ADAL" clId="{D87AAAB6-EB4B-4C82-8D2B-F709C5FB96AA}" dt="2024-08-07T19:57:41.023" v="2223" actId="403"/>
          <ac:spMkLst>
            <pc:docMk/>
            <pc:sldMk cId="1083060559" sldId="410"/>
            <ac:spMk id="3" creationId="{75003D79-8F71-468A-AFDB-C260390508A6}"/>
          </ac:spMkLst>
        </pc:spChg>
      </pc:sldChg>
      <pc:sldChg chg="del">
        <pc:chgData name="Heejin Yoon" userId="aed3b647-87e5-41ac-ba04-3b3436c94d67" providerId="ADAL" clId="{D87AAAB6-EB4B-4C82-8D2B-F709C5FB96AA}" dt="2024-08-07T19:46:13.686" v="1893" actId="2696"/>
        <pc:sldMkLst>
          <pc:docMk/>
          <pc:sldMk cId="27855183" sldId="414"/>
        </pc:sldMkLst>
      </pc:sldChg>
      <pc:sldChg chg="add">
        <pc:chgData name="Heejin Yoon" userId="aed3b647-87e5-41ac-ba04-3b3436c94d67" providerId="ADAL" clId="{D87AAAB6-EB4B-4C82-8D2B-F709C5FB96AA}" dt="2024-08-07T19:46:17.365" v="1894"/>
        <pc:sldMkLst>
          <pc:docMk/>
          <pc:sldMk cId="909268354" sldId="414"/>
        </pc:sldMkLst>
      </pc:sldChg>
      <pc:sldChg chg="modSp mod">
        <pc:chgData name="Heejin Yoon" userId="aed3b647-87e5-41ac-ba04-3b3436c94d67" providerId="ADAL" clId="{D87AAAB6-EB4B-4C82-8D2B-F709C5FB96AA}" dt="2024-08-07T19:59:48.745" v="2286" actId="21"/>
        <pc:sldMkLst>
          <pc:docMk/>
          <pc:sldMk cId="3266871688" sldId="426"/>
        </pc:sldMkLst>
        <pc:spChg chg="mod">
          <ac:chgData name="Heejin Yoon" userId="aed3b647-87e5-41ac-ba04-3b3436c94d67" providerId="ADAL" clId="{D87AAAB6-EB4B-4C82-8D2B-F709C5FB96AA}" dt="2024-08-07T19:59:48.745" v="2286" actId="21"/>
          <ac:spMkLst>
            <pc:docMk/>
            <pc:sldMk cId="3266871688" sldId="426"/>
            <ac:spMk id="2" creationId="{CEE8E7C1-06A3-4C1C-9894-2D6EF33BF8D8}"/>
          </ac:spMkLst>
        </pc:spChg>
      </pc:sldChg>
      <pc:sldChg chg="add">
        <pc:chgData name="Heejin Yoon" userId="aed3b647-87e5-41ac-ba04-3b3436c94d67" providerId="ADAL" clId="{D87AAAB6-EB4B-4C82-8D2B-F709C5FB96AA}" dt="2024-08-07T19:46:17.365" v="1894"/>
        <pc:sldMkLst>
          <pc:docMk/>
          <pc:sldMk cId="431756535" sldId="435"/>
        </pc:sldMkLst>
      </pc:sldChg>
      <pc:sldChg chg="del">
        <pc:chgData name="Heejin Yoon" userId="aed3b647-87e5-41ac-ba04-3b3436c94d67" providerId="ADAL" clId="{D87AAAB6-EB4B-4C82-8D2B-F709C5FB96AA}" dt="2024-08-07T19:46:13.686" v="1893" actId="2696"/>
        <pc:sldMkLst>
          <pc:docMk/>
          <pc:sldMk cId="1051654971" sldId="435"/>
        </pc:sldMkLst>
      </pc:sldChg>
      <pc:sldChg chg="modSp mod">
        <pc:chgData name="Heejin Yoon" userId="aed3b647-87e5-41ac-ba04-3b3436c94d67" providerId="ADAL" clId="{D87AAAB6-EB4B-4C82-8D2B-F709C5FB96AA}" dt="2024-08-07T19:57:53.030" v="2224" actId="404"/>
        <pc:sldMkLst>
          <pc:docMk/>
          <pc:sldMk cId="3504656660" sldId="436"/>
        </pc:sldMkLst>
        <pc:spChg chg="mod">
          <ac:chgData name="Heejin Yoon" userId="aed3b647-87e5-41ac-ba04-3b3436c94d67" providerId="ADAL" clId="{D87AAAB6-EB4B-4C82-8D2B-F709C5FB96AA}" dt="2024-08-07T19:57:53.030" v="2224" actId="404"/>
          <ac:spMkLst>
            <pc:docMk/>
            <pc:sldMk cId="3504656660" sldId="436"/>
            <ac:spMk id="2" creationId="{CEE8E7C1-06A3-4C1C-9894-2D6EF33BF8D8}"/>
          </ac:spMkLst>
        </pc:spChg>
      </pc:sldChg>
      <pc:sldChg chg="modSp mod modNotesTx">
        <pc:chgData name="Heejin Yoon" userId="aed3b647-87e5-41ac-ba04-3b3436c94d67" providerId="ADAL" clId="{D87AAAB6-EB4B-4C82-8D2B-F709C5FB96AA}" dt="2024-08-07T19:50:09.707" v="2164" actId="948"/>
        <pc:sldMkLst>
          <pc:docMk/>
          <pc:sldMk cId="2500816659" sldId="437"/>
        </pc:sldMkLst>
        <pc:spChg chg="mod">
          <ac:chgData name="Heejin Yoon" userId="aed3b647-87e5-41ac-ba04-3b3436c94d67" providerId="ADAL" clId="{D87AAAB6-EB4B-4C82-8D2B-F709C5FB96AA}" dt="2024-08-07T18:01:30.809" v="43" actId="20577"/>
          <ac:spMkLst>
            <pc:docMk/>
            <pc:sldMk cId="2500816659" sldId="437"/>
            <ac:spMk id="2" creationId="{1D1DCB01-E840-4F94-AD0C-8C7466BE11A7}"/>
          </ac:spMkLst>
        </pc:spChg>
        <pc:spChg chg="mod">
          <ac:chgData name="Heejin Yoon" userId="aed3b647-87e5-41ac-ba04-3b3436c94d67" providerId="ADAL" clId="{D87AAAB6-EB4B-4C82-8D2B-F709C5FB96AA}" dt="2024-08-07T19:50:09.707" v="2164" actId="948"/>
          <ac:spMkLst>
            <pc:docMk/>
            <pc:sldMk cId="2500816659" sldId="437"/>
            <ac:spMk id="3" creationId="{75003D79-8F71-468A-AFDB-C260390508A6}"/>
          </ac:spMkLst>
        </pc:spChg>
      </pc:sldChg>
      <pc:sldChg chg="modSp add del mod">
        <pc:chgData name="Heejin Yoon" userId="aed3b647-87e5-41ac-ba04-3b3436c94d67" providerId="ADAL" clId="{D87AAAB6-EB4B-4C82-8D2B-F709C5FB96AA}" dt="2024-08-07T19:32:04.680" v="1157" actId="47"/>
        <pc:sldMkLst>
          <pc:docMk/>
          <pc:sldMk cId="1887848446" sldId="438"/>
        </pc:sldMkLst>
        <pc:spChg chg="mod">
          <ac:chgData name="Heejin Yoon" userId="aed3b647-87e5-41ac-ba04-3b3436c94d67" providerId="ADAL" clId="{D87AAAB6-EB4B-4C82-8D2B-F709C5FB96AA}" dt="2024-08-07T18:08:27.457" v="205" actId="20577"/>
          <ac:spMkLst>
            <pc:docMk/>
            <pc:sldMk cId="1887848446" sldId="438"/>
            <ac:spMk id="3" creationId="{75003D79-8F71-468A-AFDB-C260390508A6}"/>
          </ac:spMkLst>
        </pc:spChg>
      </pc:sldChg>
      <pc:sldChg chg="addSp modSp add mod">
        <pc:chgData name="Heejin Yoon" userId="aed3b647-87e5-41ac-ba04-3b3436c94d67" providerId="ADAL" clId="{D87AAAB6-EB4B-4C82-8D2B-F709C5FB96AA}" dt="2024-08-07T19:42:26.949" v="1650" actId="20577"/>
        <pc:sldMkLst>
          <pc:docMk/>
          <pc:sldMk cId="130150154" sldId="439"/>
        </pc:sldMkLst>
        <pc:spChg chg="mod">
          <ac:chgData name="Heejin Yoon" userId="aed3b647-87e5-41ac-ba04-3b3436c94d67" providerId="ADAL" clId="{D87AAAB6-EB4B-4C82-8D2B-F709C5FB96AA}" dt="2024-08-07T19:42:26.949" v="1650" actId="20577"/>
          <ac:spMkLst>
            <pc:docMk/>
            <pc:sldMk cId="130150154" sldId="439"/>
            <ac:spMk id="2" creationId="{1D1DCB01-E840-4F94-AD0C-8C7466BE11A7}"/>
          </ac:spMkLst>
        </pc:spChg>
        <pc:spChg chg="mod">
          <ac:chgData name="Heejin Yoon" userId="aed3b647-87e5-41ac-ba04-3b3436c94d67" providerId="ADAL" clId="{D87AAAB6-EB4B-4C82-8D2B-F709C5FB96AA}" dt="2024-08-07T19:42:04.780" v="1633" actId="21"/>
          <ac:spMkLst>
            <pc:docMk/>
            <pc:sldMk cId="130150154" sldId="439"/>
            <ac:spMk id="3" creationId="{75003D79-8F71-468A-AFDB-C260390508A6}"/>
          </ac:spMkLst>
        </pc:spChg>
        <pc:spChg chg="add">
          <ac:chgData name="Heejin Yoon" userId="aed3b647-87e5-41ac-ba04-3b3436c94d67" providerId="ADAL" clId="{D87AAAB6-EB4B-4C82-8D2B-F709C5FB96AA}" dt="2024-08-07T19:41:25.347" v="1571"/>
          <ac:spMkLst>
            <pc:docMk/>
            <pc:sldMk cId="130150154" sldId="439"/>
            <ac:spMk id="4" creationId="{A8D75E50-8422-00D0-509B-F3ED6A0B6716}"/>
          </ac:spMkLst>
        </pc:spChg>
      </pc:sldChg>
      <pc:sldChg chg="modSp add mod">
        <pc:chgData name="Heejin Yoon" userId="aed3b647-87e5-41ac-ba04-3b3436c94d67" providerId="ADAL" clId="{D87AAAB6-EB4B-4C82-8D2B-F709C5FB96AA}" dt="2024-08-07T19:44:38.112" v="1736" actId="255"/>
        <pc:sldMkLst>
          <pc:docMk/>
          <pc:sldMk cId="3702055274" sldId="440"/>
        </pc:sldMkLst>
        <pc:spChg chg="mod">
          <ac:chgData name="Heejin Yoon" userId="aed3b647-87e5-41ac-ba04-3b3436c94d67" providerId="ADAL" clId="{D87AAAB6-EB4B-4C82-8D2B-F709C5FB96AA}" dt="2024-08-07T19:42:41.537" v="1669" actId="20577"/>
          <ac:spMkLst>
            <pc:docMk/>
            <pc:sldMk cId="3702055274" sldId="440"/>
            <ac:spMk id="2" creationId="{1D1DCB01-E840-4F94-AD0C-8C7466BE11A7}"/>
          </ac:spMkLst>
        </pc:spChg>
        <pc:spChg chg="mod">
          <ac:chgData name="Heejin Yoon" userId="aed3b647-87e5-41ac-ba04-3b3436c94d67" providerId="ADAL" clId="{D87AAAB6-EB4B-4C82-8D2B-F709C5FB96AA}" dt="2024-08-07T19:44:38.112" v="1736" actId="255"/>
          <ac:spMkLst>
            <pc:docMk/>
            <pc:sldMk cId="3702055274" sldId="440"/>
            <ac:spMk id="3" creationId="{75003D79-8F71-468A-AFDB-C260390508A6}"/>
          </ac:spMkLst>
        </pc:spChg>
      </pc:sldChg>
      <pc:sldChg chg="addSp modSp add mod">
        <pc:chgData name="Heejin Yoon" userId="aed3b647-87e5-41ac-ba04-3b3436c94d67" providerId="ADAL" clId="{D87AAAB6-EB4B-4C82-8D2B-F709C5FB96AA}" dt="2024-08-07T19:50:38.954" v="2188" actId="20577"/>
        <pc:sldMkLst>
          <pc:docMk/>
          <pc:sldMk cId="3062905855" sldId="441"/>
        </pc:sldMkLst>
        <pc:spChg chg="mod">
          <ac:chgData name="Heejin Yoon" userId="aed3b647-87e5-41ac-ba04-3b3436c94d67" providerId="ADAL" clId="{D87AAAB6-EB4B-4C82-8D2B-F709C5FB96AA}" dt="2024-08-07T19:49:49.725" v="2157" actId="27636"/>
          <ac:spMkLst>
            <pc:docMk/>
            <pc:sldMk cId="3062905855" sldId="441"/>
            <ac:spMk id="2" creationId="{1D1DCB01-E840-4F94-AD0C-8C7466BE11A7}"/>
          </ac:spMkLst>
        </pc:spChg>
        <pc:spChg chg="mod">
          <ac:chgData name="Heejin Yoon" userId="aed3b647-87e5-41ac-ba04-3b3436c94d67" providerId="ADAL" clId="{D87AAAB6-EB4B-4C82-8D2B-F709C5FB96AA}" dt="2024-08-07T19:50:38.954" v="2188" actId="20577"/>
          <ac:spMkLst>
            <pc:docMk/>
            <pc:sldMk cId="3062905855" sldId="441"/>
            <ac:spMk id="3" creationId="{75003D79-8F71-468A-AFDB-C260390508A6}"/>
          </ac:spMkLst>
        </pc:spChg>
        <pc:spChg chg="add">
          <ac:chgData name="Heejin Yoon" userId="aed3b647-87e5-41ac-ba04-3b3436c94d67" providerId="ADAL" clId="{D87AAAB6-EB4B-4C82-8D2B-F709C5FB96AA}" dt="2024-08-07T19:50:22.798" v="2165"/>
          <ac:spMkLst>
            <pc:docMk/>
            <pc:sldMk cId="3062905855" sldId="441"/>
            <ac:spMk id="4" creationId="{60A19D87-54DF-115E-AE6E-8F833847315D}"/>
          </ac:spMkLst>
        </pc:spChg>
      </pc:sldChg>
      <pc:sldChg chg="addSp delSp modSp add mod">
        <pc:chgData name="Heejin Yoon" userId="aed3b647-87e5-41ac-ba04-3b3436c94d67" providerId="ADAL" clId="{D87AAAB6-EB4B-4C82-8D2B-F709C5FB96AA}" dt="2024-08-07T19:35:54.688" v="1163"/>
        <pc:sldMkLst>
          <pc:docMk/>
          <pc:sldMk cId="2811254198" sldId="466"/>
        </pc:sldMkLst>
        <pc:spChg chg="mod">
          <ac:chgData name="Heejin Yoon" userId="aed3b647-87e5-41ac-ba04-3b3436c94d67" providerId="ADAL" clId="{D87AAAB6-EB4B-4C82-8D2B-F709C5FB96AA}" dt="2024-08-07T19:31:18.317" v="1156"/>
          <ac:spMkLst>
            <pc:docMk/>
            <pc:sldMk cId="2811254198" sldId="466"/>
            <ac:spMk id="10" creationId="{336E1052-8E33-299F-88A3-9AA3CECD045B}"/>
          </ac:spMkLst>
        </pc:spChg>
        <pc:picChg chg="add mod">
          <ac:chgData name="Heejin Yoon" userId="aed3b647-87e5-41ac-ba04-3b3436c94d67" providerId="ADAL" clId="{D87AAAB6-EB4B-4C82-8D2B-F709C5FB96AA}" dt="2024-08-07T19:35:54.688" v="1163"/>
          <ac:picMkLst>
            <pc:docMk/>
            <pc:sldMk cId="2811254198" sldId="466"/>
            <ac:picMk id="3" creationId="{2B4CF57F-EB6C-F1E9-E60A-DEC43C116E0E}"/>
          </ac:picMkLst>
        </pc:picChg>
        <pc:picChg chg="del">
          <ac:chgData name="Heejin Yoon" userId="aed3b647-87e5-41ac-ba04-3b3436c94d67" providerId="ADAL" clId="{D87AAAB6-EB4B-4C82-8D2B-F709C5FB96AA}" dt="2024-08-07T19:32:52.184" v="1158" actId="478"/>
          <ac:picMkLst>
            <pc:docMk/>
            <pc:sldMk cId="2811254198" sldId="466"/>
            <ac:picMk id="1026" creationId="{5D9404FA-C265-9ADD-3D2F-13003FEA04D5}"/>
          </ac:picMkLst>
        </pc:picChg>
      </pc:sldChg>
      <pc:sldChg chg="modSp add mod">
        <pc:chgData name="Heejin Yoon" userId="aed3b647-87e5-41ac-ba04-3b3436c94d67" providerId="ADAL" clId="{D87AAAB6-EB4B-4C82-8D2B-F709C5FB96AA}" dt="2024-08-07T19:48:21.098" v="2104" actId="948"/>
        <pc:sldMkLst>
          <pc:docMk/>
          <pc:sldMk cId="1675114694" sldId="467"/>
        </pc:sldMkLst>
        <pc:spChg chg="mod">
          <ac:chgData name="Heejin Yoon" userId="aed3b647-87e5-41ac-ba04-3b3436c94d67" providerId="ADAL" clId="{D87AAAB6-EB4B-4C82-8D2B-F709C5FB96AA}" dt="2024-08-07T19:44:58.854" v="1763" actId="20577"/>
          <ac:spMkLst>
            <pc:docMk/>
            <pc:sldMk cId="1675114694" sldId="467"/>
            <ac:spMk id="2" creationId="{1D1DCB01-E840-4F94-AD0C-8C7466BE11A7}"/>
          </ac:spMkLst>
        </pc:spChg>
        <pc:spChg chg="mod">
          <ac:chgData name="Heejin Yoon" userId="aed3b647-87e5-41ac-ba04-3b3436c94d67" providerId="ADAL" clId="{D87AAAB6-EB4B-4C82-8D2B-F709C5FB96AA}" dt="2024-08-07T19:48:21.098" v="2104" actId="948"/>
          <ac:spMkLst>
            <pc:docMk/>
            <pc:sldMk cId="1675114694" sldId="467"/>
            <ac:spMk id="3" creationId="{75003D79-8F71-468A-AFDB-C260390508A6}"/>
          </ac:spMkLst>
        </pc:spChg>
      </pc:sldChg>
      <pc:sldChg chg="modSp add mod">
        <pc:chgData name="Heejin Yoon" userId="aed3b647-87e5-41ac-ba04-3b3436c94d67" providerId="ADAL" clId="{D87AAAB6-EB4B-4C82-8D2B-F709C5FB96AA}" dt="2024-08-07T19:56:38.193" v="2218" actId="14100"/>
        <pc:sldMkLst>
          <pc:docMk/>
          <pc:sldMk cId="1186972233" sldId="468"/>
        </pc:sldMkLst>
        <pc:spChg chg="mod">
          <ac:chgData name="Heejin Yoon" userId="aed3b647-87e5-41ac-ba04-3b3436c94d67" providerId="ADAL" clId="{D87AAAB6-EB4B-4C82-8D2B-F709C5FB96AA}" dt="2024-08-07T19:56:38.193" v="2218" actId="14100"/>
          <ac:spMkLst>
            <pc:docMk/>
            <pc:sldMk cId="1186972233" sldId="468"/>
            <ac:spMk id="3" creationId="{5F3BAA1D-E8B4-43F0-B9D2-1EB0C00F892D}"/>
          </ac:spMkLst>
        </pc:spChg>
      </pc:sldChg>
    </pc:docChg>
  </pc:docChgLst>
  <pc:docChgLst>
    <pc:chgData name="Heejin Yoon" userId="aed3b647-87e5-41ac-ba04-3b3436c94d67" providerId="ADAL" clId="{5B37AB9D-6B60-4271-8D9C-2CF7DCB5052D}"/>
    <pc:docChg chg="undo custSel addSld delSld modSld sldOrd">
      <pc:chgData name="Heejin Yoon" userId="aed3b647-87e5-41ac-ba04-3b3436c94d67" providerId="ADAL" clId="{5B37AB9D-6B60-4271-8D9C-2CF7DCB5052D}" dt="2024-08-08T02:49:43.036" v="390"/>
      <pc:docMkLst>
        <pc:docMk/>
      </pc:docMkLst>
      <pc:sldChg chg="modSp mod">
        <pc:chgData name="Heejin Yoon" userId="aed3b647-87e5-41ac-ba04-3b3436c94d67" providerId="ADAL" clId="{5B37AB9D-6B60-4271-8D9C-2CF7DCB5052D}" dt="2024-08-07T04:17:19.548" v="43" actId="20577"/>
        <pc:sldMkLst>
          <pc:docMk/>
          <pc:sldMk cId="1793212729" sldId="256"/>
        </pc:sldMkLst>
        <pc:spChg chg="mod">
          <ac:chgData name="Heejin Yoon" userId="aed3b647-87e5-41ac-ba04-3b3436c94d67" providerId="ADAL" clId="{5B37AB9D-6B60-4271-8D9C-2CF7DCB5052D}" dt="2024-08-07T04:17:19.548" v="43" actId="20577"/>
          <ac:spMkLst>
            <pc:docMk/>
            <pc:sldMk cId="1793212729" sldId="256"/>
            <ac:spMk id="2" creationId="{00000000-0000-0000-0000-000000000000}"/>
          </ac:spMkLst>
        </pc:spChg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734765116" sldId="301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344739097" sldId="302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927027559" sldId="303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804458379" sldId="304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4059690884" sldId="305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789736389" sldId="306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883993906" sldId="307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012045212" sldId="308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063840686" sldId="309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518953685" sldId="310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479768285" sldId="311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090787849" sldId="312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173057403" sldId="322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560921141" sldId="323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283130301" sldId="324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195341199" sldId="325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437502096" sldId="326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896369782" sldId="327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447802882" sldId="328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744667274" sldId="329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77882268" sldId="330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459319973" sldId="331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147823301" sldId="332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4277161886" sldId="333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872940383" sldId="334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422708988" sldId="335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561612581" sldId="336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504644643" sldId="337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638792504" sldId="338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95421768" sldId="339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4167262907" sldId="341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586988713" sldId="342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657488396" sldId="359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101813789" sldId="360"/>
        </pc:sldMkLst>
      </pc:sldChg>
      <pc:sldChg chg="modAnim">
        <pc:chgData name="Heejin Yoon" userId="aed3b647-87e5-41ac-ba04-3b3436c94d67" providerId="ADAL" clId="{5B37AB9D-6B60-4271-8D9C-2CF7DCB5052D}" dt="2024-08-08T02:49:43.036" v="390"/>
        <pc:sldMkLst>
          <pc:docMk/>
          <pc:sldMk cId="507105753" sldId="385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46420843" sldId="386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391307731" sldId="387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240340297" sldId="388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878132569" sldId="389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140355977" sldId="390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846901427" sldId="391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874210138" sldId="392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168867592" sldId="393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021403718" sldId="394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4052484547" sldId="395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169195944" sldId="396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78760537" sldId="398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094926503" sldId="423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626522335" sldId="424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823091605" sldId="425"/>
        </pc:sldMkLst>
      </pc:sldChg>
      <pc:sldChg chg="modSp mod">
        <pc:chgData name="Heejin Yoon" userId="aed3b647-87e5-41ac-ba04-3b3436c94d67" providerId="ADAL" clId="{5B37AB9D-6B60-4271-8D9C-2CF7DCB5052D}" dt="2024-08-07T04:21:51.671" v="58" actId="20577"/>
        <pc:sldMkLst>
          <pc:docMk/>
          <pc:sldMk cId="3266871688" sldId="426"/>
        </pc:sldMkLst>
        <pc:spChg chg="mod">
          <ac:chgData name="Heejin Yoon" userId="aed3b647-87e5-41ac-ba04-3b3436c94d67" providerId="ADAL" clId="{5B37AB9D-6B60-4271-8D9C-2CF7DCB5052D}" dt="2024-08-07T04:21:51.671" v="58" actId="20577"/>
          <ac:spMkLst>
            <pc:docMk/>
            <pc:sldMk cId="3266871688" sldId="426"/>
            <ac:spMk id="2" creationId="{CEE8E7C1-06A3-4C1C-9894-2D6EF33BF8D8}"/>
          </ac:spMkLst>
        </pc:spChg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492130214" sldId="431"/>
        </pc:sldMkLst>
      </pc:sldChg>
      <pc:sldChg chg="del">
        <pc:chgData name="Heejin Yoon" userId="aed3b647-87e5-41ac-ba04-3b3436c94d67" providerId="ADAL" clId="{5B37AB9D-6B60-4271-8D9C-2CF7DCB5052D}" dt="2024-08-07T04:20:06.125" v="46" actId="47"/>
        <pc:sldMkLst>
          <pc:docMk/>
          <pc:sldMk cId="4172413128" sldId="432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952230359" sldId="434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419912877" sldId="436"/>
        </pc:sldMkLst>
      </pc:sldChg>
      <pc:sldChg chg="modSp add mod ord">
        <pc:chgData name="Heejin Yoon" userId="aed3b647-87e5-41ac-ba04-3b3436c94d67" providerId="ADAL" clId="{5B37AB9D-6B60-4271-8D9C-2CF7DCB5052D}" dt="2024-08-07T04:22:55.983" v="109"/>
        <pc:sldMkLst>
          <pc:docMk/>
          <pc:sldMk cId="3504656660" sldId="436"/>
        </pc:sldMkLst>
        <pc:spChg chg="mod">
          <ac:chgData name="Heejin Yoon" userId="aed3b647-87e5-41ac-ba04-3b3436c94d67" providerId="ADAL" clId="{5B37AB9D-6B60-4271-8D9C-2CF7DCB5052D}" dt="2024-08-07T04:22:19.906" v="107" actId="20577"/>
          <ac:spMkLst>
            <pc:docMk/>
            <pc:sldMk cId="3504656660" sldId="436"/>
            <ac:spMk id="2" creationId="{CEE8E7C1-06A3-4C1C-9894-2D6EF33BF8D8}"/>
          </ac:spMkLst>
        </pc:spChg>
      </pc:sldChg>
      <pc:sldChg chg="modSp add mod">
        <pc:chgData name="Heejin Yoon" userId="aed3b647-87e5-41ac-ba04-3b3436c94d67" providerId="ADAL" clId="{5B37AB9D-6B60-4271-8D9C-2CF7DCB5052D}" dt="2024-08-07T05:25:15.957" v="389" actId="20577"/>
        <pc:sldMkLst>
          <pc:docMk/>
          <pc:sldMk cId="2500816659" sldId="437"/>
        </pc:sldMkLst>
        <pc:spChg chg="mod">
          <ac:chgData name="Heejin Yoon" userId="aed3b647-87e5-41ac-ba04-3b3436c94d67" providerId="ADAL" clId="{5B37AB9D-6B60-4271-8D9C-2CF7DCB5052D}" dt="2024-08-07T05:23:02.695" v="159"/>
          <ac:spMkLst>
            <pc:docMk/>
            <pc:sldMk cId="2500816659" sldId="437"/>
            <ac:spMk id="2" creationId="{1D1DCB01-E840-4F94-AD0C-8C7466BE11A7}"/>
          </ac:spMkLst>
        </pc:spChg>
        <pc:spChg chg="mod">
          <ac:chgData name="Heejin Yoon" userId="aed3b647-87e5-41ac-ba04-3b3436c94d67" providerId="ADAL" clId="{5B37AB9D-6B60-4271-8D9C-2CF7DCB5052D}" dt="2024-08-07T05:25:15.957" v="389" actId="20577"/>
          <ac:spMkLst>
            <pc:docMk/>
            <pc:sldMk cId="2500816659" sldId="437"/>
            <ac:spMk id="3" creationId="{75003D79-8F71-468A-AFDB-C260390508A6}"/>
          </ac:spMkLst>
        </pc:spChg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110868460" sldId="437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1705615636" sldId="439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889354757" sldId="440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861284906" sldId="442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607584046" sldId="443"/>
        </pc:sldMkLst>
      </pc:sldChg>
      <pc:sldChg chg="del">
        <pc:chgData name="Heejin Yoon" userId="aed3b647-87e5-41ac-ba04-3b3436c94d67" providerId="ADAL" clId="{5B37AB9D-6B60-4271-8D9C-2CF7DCB5052D}" dt="2024-08-07T04:19:46.442" v="45" actId="47"/>
        <pc:sldMkLst>
          <pc:docMk/>
          <pc:sldMk cId="1128793909" sldId="445"/>
        </pc:sldMkLst>
      </pc:sldChg>
      <pc:sldChg chg="del">
        <pc:chgData name="Heejin Yoon" userId="aed3b647-87e5-41ac-ba04-3b3436c94d67" providerId="ADAL" clId="{5B37AB9D-6B60-4271-8D9C-2CF7DCB5052D}" dt="2024-08-07T04:20:07.689" v="48" actId="47"/>
        <pc:sldMkLst>
          <pc:docMk/>
          <pc:sldMk cId="3532715329" sldId="446"/>
        </pc:sldMkLst>
      </pc:sldChg>
      <pc:sldChg chg="del">
        <pc:chgData name="Heejin Yoon" userId="aed3b647-87e5-41ac-ba04-3b3436c94d67" providerId="ADAL" clId="{5B37AB9D-6B60-4271-8D9C-2CF7DCB5052D}" dt="2024-08-07T04:19:46.442" v="45" actId="47"/>
        <pc:sldMkLst>
          <pc:docMk/>
          <pc:sldMk cId="3942538526" sldId="447"/>
        </pc:sldMkLst>
      </pc:sldChg>
      <pc:sldChg chg="del">
        <pc:chgData name="Heejin Yoon" userId="aed3b647-87e5-41ac-ba04-3b3436c94d67" providerId="ADAL" clId="{5B37AB9D-6B60-4271-8D9C-2CF7DCB5052D}" dt="2024-08-07T04:20:06.878" v="47" actId="47"/>
        <pc:sldMkLst>
          <pc:docMk/>
          <pc:sldMk cId="3251502891" sldId="448"/>
        </pc:sldMkLst>
      </pc:sldChg>
      <pc:sldChg chg="del">
        <pc:chgData name="Heejin Yoon" userId="aed3b647-87e5-41ac-ba04-3b3436c94d67" providerId="ADAL" clId="{5B37AB9D-6B60-4271-8D9C-2CF7DCB5052D}" dt="2024-08-07T04:19:46.442" v="45" actId="47"/>
        <pc:sldMkLst>
          <pc:docMk/>
          <pc:sldMk cId="3169472542" sldId="449"/>
        </pc:sldMkLst>
      </pc:sldChg>
      <pc:sldChg chg="del">
        <pc:chgData name="Heejin Yoon" userId="aed3b647-87e5-41ac-ba04-3b3436c94d67" providerId="ADAL" clId="{5B37AB9D-6B60-4271-8D9C-2CF7DCB5052D}" dt="2024-08-07T04:19:46.442" v="45" actId="47"/>
        <pc:sldMkLst>
          <pc:docMk/>
          <pc:sldMk cId="268380704" sldId="450"/>
        </pc:sldMkLst>
      </pc:sldChg>
      <pc:sldChg chg="del">
        <pc:chgData name="Heejin Yoon" userId="aed3b647-87e5-41ac-ba04-3b3436c94d67" providerId="ADAL" clId="{5B37AB9D-6B60-4271-8D9C-2CF7DCB5052D}" dt="2024-08-07T04:19:46.442" v="45" actId="47"/>
        <pc:sldMkLst>
          <pc:docMk/>
          <pc:sldMk cId="1072013973" sldId="451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3066087687" sldId="452"/>
        </pc:sldMkLst>
      </pc:sldChg>
      <pc:sldChg chg="del">
        <pc:chgData name="Heejin Yoon" userId="aed3b647-87e5-41ac-ba04-3b3436c94d67" providerId="ADAL" clId="{5B37AB9D-6B60-4271-8D9C-2CF7DCB5052D}" dt="2024-08-07T04:17:51.378" v="44" actId="47"/>
        <pc:sldMkLst>
          <pc:docMk/>
          <pc:sldMk cId="2355810519" sldId="453"/>
        </pc:sldMkLst>
      </pc:sldChg>
    </pc:docChg>
  </pc:docChgLst>
  <pc:docChgLst>
    <pc:chgData name="Heejin Yoon" userId="aed3b647-87e5-41ac-ba04-3b3436c94d67" providerId="ADAL" clId="{E01D9BC3-81F0-470F-A42F-9FFABA221CBC}"/>
    <pc:docChg chg="delSld">
      <pc:chgData name="Heejin Yoon" userId="aed3b647-87e5-41ac-ba04-3b3436c94d67" providerId="ADAL" clId="{E01D9BC3-81F0-470F-A42F-9FFABA221CBC}" dt="2024-11-04T04:04:00.957" v="0" actId="47"/>
      <pc:docMkLst>
        <pc:docMk/>
      </pc:docMkLst>
      <pc:sldChg chg="del">
        <pc:chgData name="Heejin Yoon" userId="aed3b647-87e5-41ac-ba04-3b3436c94d67" providerId="ADAL" clId="{E01D9BC3-81F0-470F-A42F-9FFABA221CBC}" dt="2024-11-04T04:04:00.957" v="0" actId="47"/>
        <pc:sldMkLst>
          <pc:docMk/>
          <pc:sldMk cId="1738271065" sldId="471"/>
        </pc:sldMkLst>
      </pc:sldChg>
      <pc:sldChg chg="del">
        <pc:chgData name="Heejin Yoon" userId="aed3b647-87e5-41ac-ba04-3b3436c94d67" providerId="ADAL" clId="{E01D9BC3-81F0-470F-A42F-9FFABA221CBC}" dt="2024-11-04T04:04:00.957" v="0" actId="47"/>
        <pc:sldMkLst>
          <pc:docMk/>
          <pc:sldMk cId="1708558603" sldId="473"/>
        </pc:sldMkLst>
      </pc:sldChg>
      <pc:sldChg chg="del">
        <pc:chgData name="Heejin Yoon" userId="aed3b647-87e5-41ac-ba04-3b3436c94d67" providerId="ADAL" clId="{E01D9BC3-81F0-470F-A42F-9FFABA221CBC}" dt="2024-11-04T04:04:00.957" v="0" actId="47"/>
        <pc:sldMkLst>
          <pc:docMk/>
          <pc:sldMk cId="986873246" sldId="474"/>
        </pc:sldMkLst>
      </pc:sldChg>
    </pc:docChg>
  </pc:docChgLst>
  <pc:docChgLst>
    <pc:chgData name="Heejin Yoon" userId="aed3b647-87e5-41ac-ba04-3b3436c94d67" providerId="ADAL" clId="{1A112EFB-7763-4E05-843A-0A4EA0A0E7AE}"/>
    <pc:docChg chg="undo redo custSel addSld delSld modSld sldOrd modShowInfo">
      <pc:chgData name="Heejin Yoon" userId="aed3b647-87e5-41ac-ba04-3b3436c94d67" providerId="ADAL" clId="{1A112EFB-7763-4E05-843A-0A4EA0A0E7AE}" dt="2024-09-16T17:33:17.980" v="571" actId="478"/>
      <pc:docMkLst>
        <pc:docMk/>
      </pc:docMkLst>
      <pc:sldChg chg="addSp delSp modSp del mod">
        <pc:chgData name="Heejin Yoon" userId="aed3b647-87e5-41ac-ba04-3b3436c94d67" providerId="ADAL" clId="{1A112EFB-7763-4E05-843A-0A4EA0A0E7AE}" dt="2024-09-16T16:00:31.516" v="402" actId="47"/>
        <pc:sldMkLst>
          <pc:docMk/>
          <pc:sldMk cId="2722872445" sldId="400"/>
        </pc:sldMkLst>
        <pc:spChg chg="add mod">
          <ac:chgData name="Heejin Yoon" userId="aed3b647-87e5-41ac-ba04-3b3436c94d67" providerId="ADAL" clId="{1A112EFB-7763-4E05-843A-0A4EA0A0E7AE}" dt="2024-09-16T15:59:37.747" v="372" actId="1038"/>
          <ac:spMkLst>
            <pc:docMk/>
            <pc:sldMk cId="2722872445" sldId="400"/>
            <ac:spMk id="11" creationId="{9EE55EE0-EB71-5E4D-D2B1-1D746AA9E9DB}"/>
          </ac:spMkLst>
        </pc:spChg>
        <pc:spChg chg="add mod">
          <ac:chgData name="Heejin Yoon" userId="aed3b647-87e5-41ac-ba04-3b3436c94d67" providerId="ADAL" clId="{1A112EFB-7763-4E05-843A-0A4EA0A0E7AE}" dt="2024-09-16T15:59:44.194" v="382" actId="1035"/>
          <ac:spMkLst>
            <pc:docMk/>
            <pc:sldMk cId="2722872445" sldId="400"/>
            <ac:spMk id="12" creationId="{BA0478D1-AD80-C803-FBB6-20D5ABB28AA9}"/>
          </ac:spMkLst>
        </pc:spChg>
        <pc:picChg chg="mod">
          <ac:chgData name="Heejin Yoon" userId="aed3b647-87e5-41ac-ba04-3b3436c94d67" providerId="ADAL" clId="{1A112EFB-7763-4E05-843A-0A4EA0A0E7AE}" dt="2024-09-16T15:58:59.912" v="358" actId="1076"/>
          <ac:picMkLst>
            <pc:docMk/>
            <pc:sldMk cId="2722872445" sldId="400"/>
            <ac:picMk id="4" creationId="{AE68479D-8C3C-4137-A6FC-2B2E9DD5F42F}"/>
          </ac:picMkLst>
        </pc:picChg>
        <pc:cxnChg chg="add mod">
          <ac:chgData name="Heejin Yoon" userId="aed3b647-87e5-41ac-ba04-3b3436c94d67" providerId="ADAL" clId="{1A112EFB-7763-4E05-843A-0A4EA0A0E7AE}" dt="2024-09-16T15:59:46.342" v="383" actId="14100"/>
          <ac:cxnSpMkLst>
            <pc:docMk/>
            <pc:sldMk cId="2722872445" sldId="400"/>
            <ac:cxnSpMk id="6" creationId="{D0D705BB-8106-A065-C257-403E3FD82055}"/>
          </ac:cxnSpMkLst>
        </pc:cxnChg>
        <pc:cxnChg chg="add mod">
          <ac:chgData name="Heejin Yoon" userId="aed3b647-87e5-41ac-ba04-3b3436c94d67" providerId="ADAL" clId="{1A112EFB-7763-4E05-843A-0A4EA0A0E7AE}" dt="2024-09-16T15:58:55.030" v="355" actId="571"/>
          <ac:cxnSpMkLst>
            <pc:docMk/>
            <pc:sldMk cId="2722872445" sldId="400"/>
            <ac:cxnSpMk id="8" creationId="{14D8298F-D24D-E09E-FE90-5EC2690BB0BE}"/>
          </ac:cxnSpMkLst>
        </pc:cxnChg>
        <pc:cxnChg chg="add del">
          <ac:chgData name="Heejin Yoon" userId="aed3b647-87e5-41ac-ba04-3b3436c94d67" providerId="ADAL" clId="{1A112EFB-7763-4E05-843A-0A4EA0A0E7AE}" dt="2024-09-16T15:59:54.564" v="385" actId="11529"/>
          <ac:cxnSpMkLst>
            <pc:docMk/>
            <pc:sldMk cId="2722872445" sldId="400"/>
            <ac:cxnSpMk id="15" creationId="{058BA21C-B16E-F24F-2464-62E60526A716}"/>
          </ac:cxnSpMkLst>
        </pc:cxnChg>
      </pc:sldChg>
      <pc:sldChg chg="add del">
        <pc:chgData name="Heejin Yoon" userId="aed3b647-87e5-41ac-ba04-3b3436c94d67" providerId="ADAL" clId="{1A112EFB-7763-4E05-843A-0A4EA0A0E7AE}" dt="2024-09-16T16:07:48.925" v="536" actId="47"/>
        <pc:sldMkLst>
          <pc:docMk/>
          <pc:sldMk cId="4121437907" sldId="401"/>
        </pc:sldMkLst>
      </pc:sldChg>
      <pc:sldChg chg="addSp delSp modSp mod">
        <pc:chgData name="Heejin Yoon" userId="aed3b647-87e5-41ac-ba04-3b3436c94d67" providerId="ADAL" clId="{1A112EFB-7763-4E05-843A-0A4EA0A0E7AE}" dt="2024-09-16T17:33:17.980" v="571" actId="478"/>
        <pc:sldMkLst>
          <pc:docMk/>
          <pc:sldMk cId="344055828" sldId="402"/>
        </pc:sldMkLst>
        <pc:spChg chg="add del mod">
          <ac:chgData name="Heejin Yoon" userId="aed3b647-87e5-41ac-ba04-3b3436c94d67" providerId="ADAL" clId="{1A112EFB-7763-4E05-843A-0A4EA0A0E7AE}" dt="2024-09-16T17:33:17.980" v="571" actId="478"/>
          <ac:spMkLst>
            <pc:docMk/>
            <pc:sldMk cId="344055828" sldId="402"/>
            <ac:spMk id="5" creationId="{57E4F12C-5893-1E00-E848-8419EFE3FBEC}"/>
          </ac:spMkLst>
        </pc:spChg>
      </pc:sldChg>
      <pc:sldChg chg="addSp modSp">
        <pc:chgData name="Heejin Yoon" userId="aed3b647-87e5-41ac-ba04-3b3436c94d67" providerId="ADAL" clId="{1A112EFB-7763-4E05-843A-0A4EA0A0E7AE}" dt="2024-09-16T16:10:20.581" v="567"/>
        <pc:sldMkLst>
          <pc:docMk/>
          <pc:sldMk cId="797087198" sldId="403"/>
        </pc:sldMkLst>
        <pc:spChg chg="add mod">
          <ac:chgData name="Heejin Yoon" userId="aed3b647-87e5-41ac-ba04-3b3436c94d67" providerId="ADAL" clId="{1A112EFB-7763-4E05-843A-0A4EA0A0E7AE}" dt="2024-09-16T16:10:20.581" v="567"/>
          <ac:spMkLst>
            <pc:docMk/>
            <pc:sldMk cId="797087198" sldId="403"/>
            <ac:spMk id="6" creationId="{4AFFE1A3-572F-D733-8F7A-96EB2F6D2BEA}"/>
          </ac:spMkLst>
        </pc:spChg>
      </pc:sldChg>
      <pc:sldChg chg="addSp modSp">
        <pc:chgData name="Heejin Yoon" userId="aed3b647-87e5-41ac-ba04-3b3436c94d67" providerId="ADAL" clId="{1A112EFB-7763-4E05-843A-0A4EA0A0E7AE}" dt="2024-09-16T16:10:21.892" v="568"/>
        <pc:sldMkLst>
          <pc:docMk/>
          <pc:sldMk cId="3090913522" sldId="404"/>
        </pc:sldMkLst>
        <pc:spChg chg="add mod">
          <ac:chgData name="Heejin Yoon" userId="aed3b647-87e5-41ac-ba04-3b3436c94d67" providerId="ADAL" clId="{1A112EFB-7763-4E05-843A-0A4EA0A0E7AE}" dt="2024-09-16T16:10:21.892" v="568"/>
          <ac:spMkLst>
            <pc:docMk/>
            <pc:sldMk cId="3090913522" sldId="404"/>
            <ac:spMk id="6" creationId="{602FDB50-7CD1-91C9-0FA4-BAB439C311E6}"/>
          </ac:spMkLst>
        </pc:spChg>
      </pc:sldChg>
      <pc:sldChg chg="addSp modSp">
        <pc:chgData name="Heejin Yoon" userId="aed3b647-87e5-41ac-ba04-3b3436c94d67" providerId="ADAL" clId="{1A112EFB-7763-4E05-843A-0A4EA0A0E7AE}" dt="2024-09-16T16:10:24.001" v="569"/>
        <pc:sldMkLst>
          <pc:docMk/>
          <pc:sldMk cId="2026172052" sldId="405"/>
        </pc:sldMkLst>
        <pc:spChg chg="add mod">
          <ac:chgData name="Heejin Yoon" userId="aed3b647-87e5-41ac-ba04-3b3436c94d67" providerId="ADAL" clId="{1A112EFB-7763-4E05-843A-0A4EA0A0E7AE}" dt="2024-09-16T16:10:24.001" v="569"/>
          <ac:spMkLst>
            <pc:docMk/>
            <pc:sldMk cId="2026172052" sldId="405"/>
            <ac:spMk id="7" creationId="{A633BF9E-9DF3-BEAE-ADB1-E9F3E7A5F683}"/>
          </ac:spMkLst>
        </pc:spChg>
      </pc:sldChg>
      <pc:sldChg chg="modSp mod">
        <pc:chgData name="Heejin Yoon" userId="aed3b647-87e5-41ac-ba04-3b3436c94d67" providerId="ADAL" clId="{1A112EFB-7763-4E05-843A-0A4EA0A0E7AE}" dt="2024-09-13T18:13:47.919" v="18" actId="20577"/>
        <pc:sldMkLst>
          <pc:docMk/>
          <pc:sldMk cId="2811254198" sldId="466"/>
        </pc:sldMkLst>
        <pc:spChg chg="mod">
          <ac:chgData name="Heejin Yoon" userId="aed3b647-87e5-41ac-ba04-3b3436c94d67" providerId="ADAL" clId="{1A112EFB-7763-4E05-843A-0A4EA0A0E7AE}" dt="2024-09-13T18:13:47.919" v="18" actId="20577"/>
          <ac:spMkLst>
            <pc:docMk/>
            <pc:sldMk cId="2811254198" sldId="466"/>
            <ac:spMk id="10" creationId="{336E1052-8E33-299F-88A3-9AA3CECD045B}"/>
          </ac:spMkLst>
        </pc:spChg>
      </pc:sldChg>
      <pc:sldChg chg="ord">
        <pc:chgData name="Heejin Yoon" userId="aed3b647-87e5-41ac-ba04-3b3436c94d67" providerId="ADAL" clId="{1A112EFB-7763-4E05-843A-0A4EA0A0E7AE}" dt="2024-09-12T20:08:28.659" v="1"/>
        <pc:sldMkLst>
          <pc:docMk/>
          <pc:sldMk cId="1186972233" sldId="468"/>
        </pc:sldMkLst>
      </pc:sldChg>
      <pc:sldChg chg="add del ord">
        <pc:chgData name="Heejin Yoon" userId="aed3b647-87e5-41ac-ba04-3b3436c94d67" providerId="ADAL" clId="{1A112EFB-7763-4E05-843A-0A4EA0A0E7AE}" dt="2024-09-13T20:22:53.220" v="20"/>
        <pc:sldMkLst>
          <pc:docMk/>
          <pc:sldMk cId="1708558603" sldId="473"/>
        </pc:sldMkLst>
      </pc:sldChg>
      <pc:sldChg chg="addSp modSp add mod">
        <pc:chgData name="Heejin Yoon" userId="aed3b647-87e5-41ac-ba04-3b3436c94d67" providerId="ADAL" clId="{1A112EFB-7763-4E05-843A-0A4EA0A0E7AE}" dt="2024-09-13T20:28:59.296" v="346" actId="20577"/>
        <pc:sldMkLst>
          <pc:docMk/>
          <pc:sldMk cId="986873246" sldId="474"/>
        </pc:sldMkLst>
        <pc:spChg chg="mod">
          <ac:chgData name="Heejin Yoon" userId="aed3b647-87e5-41ac-ba04-3b3436c94d67" providerId="ADAL" clId="{1A112EFB-7763-4E05-843A-0A4EA0A0E7AE}" dt="2024-09-13T20:23:00.972" v="45" actId="20577"/>
          <ac:spMkLst>
            <pc:docMk/>
            <pc:sldMk cId="986873246" sldId="474"/>
            <ac:spMk id="2" creationId="{F734EB57-0824-431F-8520-7D95D03DC36C}"/>
          </ac:spMkLst>
        </pc:spChg>
        <pc:spChg chg="mod">
          <ac:chgData name="Heejin Yoon" userId="aed3b647-87e5-41ac-ba04-3b3436c94d67" providerId="ADAL" clId="{1A112EFB-7763-4E05-843A-0A4EA0A0E7AE}" dt="2024-09-13T20:28:59.296" v="346" actId="20577"/>
          <ac:spMkLst>
            <pc:docMk/>
            <pc:sldMk cId="986873246" sldId="474"/>
            <ac:spMk id="3" creationId="{5F3BAA1D-E8B4-43F0-B9D2-1EB0C00F892D}"/>
          </ac:spMkLst>
        </pc:spChg>
        <pc:spChg chg="add">
          <ac:chgData name="Heejin Yoon" userId="aed3b647-87e5-41ac-ba04-3b3436c94d67" providerId="ADAL" clId="{1A112EFB-7763-4E05-843A-0A4EA0A0E7AE}" dt="2024-09-13T20:26:07.448" v="175"/>
          <ac:spMkLst>
            <pc:docMk/>
            <pc:sldMk cId="986873246" sldId="474"/>
            <ac:spMk id="5" creationId="{94D2020A-6781-C57D-7C99-8AFB11168F8C}"/>
          </ac:spMkLst>
        </pc:spChg>
        <pc:spChg chg="add">
          <ac:chgData name="Heejin Yoon" userId="aed3b647-87e5-41ac-ba04-3b3436c94d67" providerId="ADAL" clId="{1A112EFB-7763-4E05-843A-0A4EA0A0E7AE}" dt="2024-09-13T20:26:31.130" v="193"/>
          <ac:spMkLst>
            <pc:docMk/>
            <pc:sldMk cId="986873246" sldId="474"/>
            <ac:spMk id="6" creationId="{3C55504F-4EF5-FBAD-BD6E-2B51265FDF18}"/>
          </ac:spMkLst>
        </pc:spChg>
      </pc:sldChg>
      <pc:sldChg chg="addSp delSp modSp add mod">
        <pc:chgData name="Heejin Yoon" userId="aed3b647-87e5-41ac-ba04-3b3436c94d67" providerId="ADAL" clId="{1A112EFB-7763-4E05-843A-0A4EA0A0E7AE}" dt="2024-09-16T16:01:32.714" v="462"/>
        <pc:sldMkLst>
          <pc:docMk/>
          <pc:sldMk cId="1599318483" sldId="477"/>
        </pc:sldMkLst>
        <pc:spChg chg="add del">
          <ac:chgData name="Heejin Yoon" userId="aed3b647-87e5-41ac-ba04-3b3436c94d67" providerId="ADAL" clId="{1A112EFB-7763-4E05-843A-0A4EA0A0E7AE}" dt="2024-09-16T16:00:08.054" v="388" actId="11529"/>
          <ac:spMkLst>
            <pc:docMk/>
            <pc:sldMk cId="1599318483" sldId="477"/>
            <ac:spMk id="5" creationId="{543A591F-2A2B-74CB-357A-BA6FC2AEEC8D}"/>
          </ac:spMkLst>
        </pc:spChg>
        <pc:spChg chg="add mod">
          <ac:chgData name="Heejin Yoon" userId="aed3b647-87e5-41ac-ba04-3b3436c94d67" providerId="ADAL" clId="{1A112EFB-7763-4E05-843A-0A4EA0A0E7AE}" dt="2024-09-16T16:01:10.272" v="452" actId="1076"/>
          <ac:spMkLst>
            <pc:docMk/>
            <pc:sldMk cId="1599318483" sldId="477"/>
            <ac:spMk id="7" creationId="{DBFFAF3D-12C8-0E2B-ABCA-B64531B3F829}"/>
          </ac:spMkLst>
        </pc:spChg>
        <pc:spChg chg="add mod">
          <ac:chgData name="Heejin Yoon" userId="aed3b647-87e5-41ac-ba04-3b3436c94d67" providerId="ADAL" clId="{1A112EFB-7763-4E05-843A-0A4EA0A0E7AE}" dt="2024-09-16T16:01:25.529" v="461" actId="571"/>
          <ac:spMkLst>
            <pc:docMk/>
            <pc:sldMk cId="1599318483" sldId="477"/>
            <ac:spMk id="9" creationId="{3B3E6BEC-883D-337A-213B-3BE708978DEE}"/>
          </ac:spMkLst>
        </pc:spChg>
        <pc:spChg chg="add mod">
          <ac:chgData name="Heejin Yoon" userId="aed3b647-87e5-41ac-ba04-3b3436c94d67" providerId="ADAL" clId="{1A112EFB-7763-4E05-843A-0A4EA0A0E7AE}" dt="2024-09-16T16:01:32.714" v="462"/>
          <ac:spMkLst>
            <pc:docMk/>
            <pc:sldMk cId="1599318483" sldId="477"/>
            <ac:spMk id="10" creationId="{372CCC20-F0C5-AFCB-B10E-62D124A930E0}"/>
          </ac:spMkLst>
        </pc:spChg>
        <pc:spChg chg="mod">
          <ac:chgData name="Heejin Yoon" userId="aed3b647-87e5-41ac-ba04-3b3436c94d67" providerId="ADAL" clId="{1A112EFB-7763-4E05-843A-0A4EA0A0E7AE}" dt="2024-09-16T16:01:19.843" v="460" actId="1076"/>
          <ac:spMkLst>
            <pc:docMk/>
            <pc:sldMk cId="1599318483" sldId="477"/>
            <ac:spMk id="11" creationId="{9EE55EE0-EB71-5E4D-D2B1-1D746AA9E9DB}"/>
          </ac:spMkLst>
        </pc:spChg>
        <pc:spChg chg="del mod">
          <ac:chgData name="Heejin Yoon" userId="aed3b647-87e5-41ac-ba04-3b3436c94d67" providerId="ADAL" clId="{1A112EFB-7763-4E05-843A-0A4EA0A0E7AE}" dt="2024-09-16T16:00:56.595" v="439" actId="478"/>
          <ac:spMkLst>
            <pc:docMk/>
            <pc:sldMk cId="1599318483" sldId="477"/>
            <ac:spMk id="12" creationId="{BA0478D1-AD80-C803-FBB6-20D5ABB28AA9}"/>
          </ac:spMkLst>
        </pc:spChg>
        <pc:picChg chg="mod">
          <ac:chgData name="Heejin Yoon" userId="aed3b647-87e5-41ac-ba04-3b3436c94d67" providerId="ADAL" clId="{1A112EFB-7763-4E05-843A-0A4EA0A0E7AE}" dt="2024-09-16T16:01:15.462" v="456" actId="1076"/>
          <ac:picMkLst>
            <pc:docMk/>
            <pc:sldMk cId="1599318483" sldId="477"/>
            <ac:picMk id="4" creationId="{AE68479D-8C3C-4137-A6FC-2B2E9DD5F42F}"/>
          </ac:picMkLst>
        </pc:picChg>
        <pc:cxnChg chg="mod">
          <ac:chgData name="Heejin Yoon" userId="aed3b647-87e5-41ac-ba04-3b3436c94d67" providerId="ADAL" clId="{1A112EFB-7763-4E05-843A-0A4EA0A0E7AE}" dt="2024-09-16T16:01:19.843" v="460" actId="1076"/>
          <ac:cxnSpMkLst>
            <pc:docMk/>
            <pc:sldMk cId="1599318483" sldId="477"/>
            <ac:cxnSpMk id="6" creationId="{D0D705BB-8106-A065-C257-403E3FD82055}"/>
          </ac:cxnSpMkLst>
        </pc:cxnChg>
      </pc:sldChg>
      <pc:sldChg chg="addSp delSp modSp add mod">
        <pc:chgData name="Heejin Yoon" userId="aed3b647-87e5-41ac-ba04-3b3436c94d67" providerId="ADAL" clId="{1A112EFB-7763-4E05-843A-0A4EA0A0E7AE}" dt="2024-09-16T16:07:45.529" v="534" actId="478"/>
        <pc:sldMkLst>
          <pc:docMk/>
          <pc:sldMk cId="3964435753" sldId="478"/>
        </pc:sldMkLst>
        <pc:spChg chg="add del">
          <ac:chgData name="Heejin Yoon" userId="aed3b647-87e5-41ac-ba04-3b3436c94d67" providerId="ADAL" clId="{1A112EFB-7763-4E05-843A-0A4EA0A0E7AE}" dt="2024-09-16T16:07:44.817" v="533" actId="478"/>
          <ac:spMkLst>
            <pc:docMk/>
            <pc:sldMk cId="3964435753" sldId="478"/>
            <ac:spMk id="7" creationId="{DBFFAF3D-12C8-0E2B-ABCA-B64531B3F829}"/>
          </ac:spMkLst>
        </pc:spChg>
        <pc:spChg chg="add del">
          <ac:chgData name="Heejin Yoon" userId="aed3b647-87e5-41ac-ba04-3b3436c94d67" providerId="ADAL" clId="{1A112EFB-7763-4E05-843A-0A4EA0A0E7AE}" dt="2024-09-16T16:07:45.529" v="534" actId="478"/>
          <ac:spMkLst>
            <pc:docMk/>
            <pc:sldMk cId="3964435753" sldId="478"/>
            <ac:spMk id="11" creationId="{9EE55EE0-EB71-5E4D-D2B1-1D746AA9E9DB}"/>
          </ac:spMkLst>
        </pc:spChg>
        <pc:spChg chg="add del">
          <ac:chgData name="Heejin Yoon" userId="aed3b647-87e5-41ac-ba04-3b3436c94d67" providerId="ADAL" clId="{1A112EFB-7763-4E05-843A-0A4EA0A0E7AE}" dt="2024-09-16T16:07:45.529" v="534" actId="478"/>
          <ac:spMkLst>
            <pc:docMk/>
            <pc:sldMk cId="3964435753" sldId="478"/>
            <ac:spMk id="12" creationId="{BA0478D1-AD80-C803-FBB6-20D5ABB28AA9}"/>
          </ac:spMkLst>
        </pc:spChg>
        <pc:cxnChg chg="add del mod">
          <ac:chgData name="Heejin Yoon" userId="aed3b647-87e5-41ac-ba04-3b3436c94d67" providerId="ADAL" clId="{1A112EFB-7763-4E05-843A-0A4EA0A0E7AE}" dt="2024-09-16T16:07:45.529" v="534" actId="478"/>
          <ac:cxnSpMkLst>
            <pc:docMk/>
            <pc:sldMk cId="3964435753" sldId="478"/>
            <ac:cxnSpMk id="6" creationId="{D0D705BB-8106-A065-C257-403E3FD82055}"/>
          </ac:cxnSpMkLst>
        </pc:cxnChg>
      </pc:sldChg>
      <pc:sldChg chg="add del">
        <pc:chgData name="Heejin Yoon" userId="aed3b647-87e5-41ac-ba04-3b3436c94d67" providerId="ADAL" clId="{1A112EFB-7763-4E05-843A-0A4EA0A0E7AE}" dt="2024-09-16T16:01:37.099" v="463" actId="47"/>
        <pc:sldMkLst>
          <pc:docMk/>
          <pc:sldMk cId="206398657" sldId="479"/>
        </pc:sldMkLst>
      </pc:sldChg>
      <pc:sldChg chg="addSp delSp modSp add del mod">
        <pc:chgData name="Heejin Yoon" userId="aed3b647-87e5-41ac-ba04-3b3436c94d67" providerId="ADAL" clId="{1A112EFB-7763-4E05-843A-0A4EA0A0E7AE}" dt="2024-09-16T16:09:01.528" v="540" actId="47"/>
        <pc:sldMkLst>
          <pc:docMk/>
          <pc:sldMk cId="403015538" sldId="479"/>
        </pc:sldMkLst>
        <pc:spChg chg="mod">
          <ac:chgData name="Heejin Yoon" userId="aed3b647-87e5-41ac-ba04-3b3436c94d67" providerId="ADAL" clId="{1A112EFB-7763-4E05-843A-0A4EA0A0E7AE}" dt="2024-09-16T16:04:10.643" v="521" actId="1036"/>
          <ac:spMkLst>
            <pc:docMk/>
            <pc:sldMk cId="403015538" sldId="479"/>
            <ac:spMk id="7" creationId="{DBFFAF3D-12C8-0E2B-ABCA-B64531B3F829}"/>
          </ac:spMkLst>
        </pc:spChg>
        <pc:spChg chg="add del mod">
          <ac:chgData name="Heejin Yoon" userId="aed3b647-87e5-41ac-ba04-3b3436c94d67" providerId="ADAL" clId="{1A112EFB-7763-4E05-843A-0A4EA0A0E7AE}" dt="2024-09-16T16:02:04.450" v="472" actId="478"/>
          <ac:spMkLst>
            <pc:docMk/>
            <pc:sldMk cId="403015538" sldId="479"/>
            <ac:spMk id="8" creationId="{6BC06B98-9072-4B3A-C16E-55B72865B5EE}"/>
          </ac:spMkLst>
        </pc:spChg>
        <pc:spChg chg="del">
          <ac:chgData name="Heejin Yoon" userId="aed3b647-87e5-41ac-ba04-3b3436c94d67" providerId="ADAL" clId="{1A112EFB-7763-4E05-843A-0A4EA0A0E7AE}" dt="2024-09-16T16:01:47.694" v="466" actId="478"/>
          <ac:spMkLst>
            <pc:docMk/>
            <pc:sldMk cId="403015538" sldId="479"/>
            <ac:spMk id="9" creationId="{3B3E6BEC-883D-337A-213B-3BE708978DEE}"/>
          </ac:spMkLst>
        </pc:spChg>
        <pc:spChg chg="mod">
          <ac:chgData name="Heejin Yoon" userId="aed3b647-87e5-41ac-ba04-3b3436c94d67" providerId="ADAL" clId="{1A112EFB-7763-4E05-843A-0A4EA0A0E7AE}" dt="2024-09-16T16:04:10.643" v="521" actId="1036"/>
          <ac:spMkLst>
            <pc:docMk/>
            <pc:sldMk cId="403015538" sldId="479"/>
            <ac:spMk id="10" creationId="{372CCC20-F0C5-AFCB-B10E-62D124A930E0}"/>
          </ac:spMkLst>
        </pc:spChg>
        <pc:spChg chg="del">
          <ac:chgData name="Heejin Yoon" userId="aed3b647-87e5-41ac-ba04-3b3436c94d67" providerId="ADAL" clId="{1A112EFB-7763-4E05-843A-0A4EA0A0E7AE}" dt="2024-09-16T16:02:25.553" v="481" actId="478"/>
          <ac:spMkLst>
            <pc:docMk/>
            <pc:sldMk cId="403015538" sldId="479"/>
            <ac:spMk id="11" creationId="{9EE55EE0-EB71-5E4D-D2B1-1D746AA9E9DB}"/>
          </ac:spMkLst>
        </pc:spChg>
        <pc:spChg chg="add mod">
          <ac:chgData name="Heejin Yoon" userId="aed3b647-87e5-41ac-ba04-3b3436c94d67" providerId="ADAL" clId="{1A112EFB-7763-4E05-843A-0A4EA0A0E7AE}" dt="2024-09-16T16:02:02.662" v="471" actId="14100"/>
          <ac:spMkLst>
            <pc:docMk/>
            <pc:sldMk cId="403015538" sldId="479"/>
            <ac:spMk id="12" creationId="{487D4CEE-918C-1AC3-6972-515E68D1C9AB}"/>
          </ac:spMkLst>
        </pc:spChg>
        <pc:spChg chg="add mod">
          <ac:chgData name="Heejin Yoon" userId="aed3b647-87e5-41ac-ba04-3b3436c94d67" providerId="ADAL" clId="{1A112EFB-7763-4E05-843A-0A4EA0A0E7AE}" dt="2024-09-16T16:04:22.787" v="526" actId="1035"/>
          <ac:spMkLst>
            <pc:docMk/>
            <pc:sldMk cId="403015538" sldId="479"/>
            <ac:spMk id="13" creationId="{1EC887D6-D1F6-8D4A-548D-5FA15FCCE4BB}"/>
          </ac:spMkLst>
        </pc:spChg>
        <pc:spChg chg="add mod">
          <ac:chgData name="Heejin Yoon" userId="aed3b647-87e5-41ac-ba04-3b3436c94d67" providerId="ADAL" clId="{1A112EFB-7763-4E05-843A-0A4EA0A0E7AE}" dt="2024-09-16T16:02:16.557" v="478" actId="688"/>
          <ac:spMkLst>
            <pc:docMk/>
            <pc:sldMk cId="403015538" sldId="479"/>
            <ac:spMk id="14" creationId="{20FE2569-D6E8-FDA2-281F-2C4F24321922}"/>
          </ac:spMkLst>
        </pc:spChg>
        <pc:cxnChg chg="add mod">
          <ac:chgData name="Heejin Yoon" userId="aed3b647-87e5-41ac-ba04-3b3436c94d67" providerId="ADAL" clId="{1A112EFB-7763-4E05-843A-0A4EA0A0E7AE}" dt="2024-09-16T16:02:21.928" v="479" actId="14100"/>
          <ac:cxnSpMkLst>
            <pc:docMk/>
            <pc:sldMk cId="403015538" sldId="479"/>
            <ac:cxnSpMk id="5" creationId="{D6BBC526-3C1F-A6E5-5A48-5C99670BA9E3}"/>
          </ac:cxnSpMkLst>
        </pc:cxnChg>
        <pc:cxnChg chg="del mod">
          <ac:chgData name="Heejin Yoon" userId="aed3b647-87e5-41ac-ba04-3b3436c94d67" providerId="ADAL" clId="{1A112EFB-7763-4E05-843A-0A4EA0A0E7AE}" dt="2024-09-16T16:01:48.340" v="467" actId="478"/>
          <ac:cxnSpMkLst>
            <pc:docMk/>
            <pc:sldMk cId="403015538" sldId="479"/>
            <ac:cxnSpMk id="6" creationId="{D0D705BB-8106-A065-C257-403E3FD82055}"/>
          </ac:cxnSpMkLst>
        </pc:cxnChg>
      </pc:sldChg>
      <pc:sldChg chg="add">
        <pc:chgData name="Heejin Yoon" userId="aed3b647-87e5-41ac-ba04-3b3436c94d67" providerId="ADAL" clId="{1A112EFB-7763-4E05-843A-0A4EA0A0E7AE}" dt="2024-09-16T16:02:32.054" v="482"/>
        <pc:sldMkLst>
          <pc:docMk/>
          <pc:sldMk cId="4150801313" sldId="480"/>
        </pc:sldMkLst>
      </pc:sldChg>
      <pc:sldChg chg="addSp delSp modSp add mod">
        <pc:chgData name="Heejin Yoon" userId="aed3b647-87e5-41ac-ba04-3b3436c94d67" providerId="ADAL" clId="{1A112EFB-7763-4E05-843A-0A4EA0A0E7AE}" dt="2024-09-16T16:04:35.760" v="529" actId="14100"/>
        <pc:sldMkLst>
          <pc:docMk/>
          <pc:sldMk cId="1269892090" sldId="481"/>
        </pc:sldMkLst>
        <pc:spChg chg="del mod">
          <ac:chgData name="Heejin Yoon" userId="aed3b647-87e5-41ac-ba04-3b3436c94d67" providerId="ADAL" clId="{1A112EFB-7763-4E05-843A-0A4EA0A0E7AE}" dt="2024-09-16T16:04:05.203" v="519" actId="478"/>
          <ac:spMkLst>
            <pc:docMk/>
            <pc:sldMk cId="1269892090" sldId="481"/>
            <ac:spMk id="7" creationId="{DBFFAF3D-12C8-0E2B-ABCA-B64531B3F829}"/>
          </ac:spMkLst>
        </pc:spChg>
        <pc:spChg chg="del mod">
          <ac:chgData name="Heejin Yoon" userId="aed3b647-87e5-41ac-ba04-3b3436c94d67" providerId="ADAL" clId="{1A112EFB-7763-4E05-843A-0A4EA0A0E7AE}" dt="2024-09-16T16:04:05.203" v="519" actId="478"/>
          <ac:spMkLst>
            <pc:docMk/>
            <pc:sldMk cId="1269892090" sldId="481"/>
            <ac:spMk id="10" creationId="{372CCC20-F0C5-AFCB-B10E-62D124A930E0}"/>
          </ac:spMkLst>
        </pc:spChg>
        <pc:spChg chg="del">
          <ac:chgData name="Heejin Yoon" userId="aed3b647-87e5-41ac-ba04-3b3436c94d67" providerId="ADAL" clId="{1A112EFB-7763-4E05-843A-0A4EA0A0E7AE}" dt="2024-09-16T16:02:42.258" v="485" actId="478"/>
          <ac:spMkLst>
            <pc:docMk/>
            <pc:sldMk cId="1269892090" sldId="481"/>
            <ac:spMk id="12" creationId="{487D4CEE-918C-1AC3-6972-515E68D1C9AB}"/>
          </ac:spMkLst>
        </pc:spChg>
        <pc:spChg chg="add del mod">
          <ac:chgData name="Heejin Yoon" userId="aed3b647-87e5-41ac-ba04-3b3436c94d67" providerId="ADAL" clId="{1A112EFB-7763-4E05-843A-0A4EA0A0E7AE}" dt="2024-09-16T16:04:05.203" v="519" actId="478"/>
          <ac:spMkLst>
            <pc:docMk/>
            <pc:sldMk cId="1269892090" sldId="481"/>
            <ac:spMk id="13" creationId="{1EC887D6-D1F6-8D4A-548D-5FA15FCCE4BB}"/>
          </ac:spMkLst>
        </pc:spChg>
        <pc:spChg chg="del">
          <ac:chgData name="Heejin Yoon" userId="aed3b647-87e5-41ac-ba04-3b3436c94d67" providerId="ADAL" clId="{1A112EFB-7763-4E05-843A-0A4EA0A0E7AE}" dt="2024-09-16T16:02:43.634" v="486" actId="478"/>
          <ac:spMkLst>
            <pc:docMk/>
            <pc:sldMk cId="1269892090" sldId="481"/>
            <ac:spMk id="14" creationId="{20FE2569-D6E8-FDA2-281F-2C4F24321922}"/>
          </ac:spMkLst>
        </pc:spChg>
        <pc:spChg chg="add mod">
          <ac:chgData name="Heejin Yoon" userId="aed3b647-87e5-41ac-ba04-3b3436c94d67" providerId="ADAL" clId="{1A112EFB-7763-4E05-843A-0A4EA0A0E7AE}" dt="2024-09-16T16:04:16.566" v="524"/>
          <ac:spMkLst>
            <pc:docMk/>
            <pc:sldMk cId="1269892090" sldId="481"/>
            <ac:spMk id="18" creationId="{CB7CA80B-5A54-2CEB-AD06-3B842BB028FC}"/>
          </ac:spMkLst>
        </pc:spChg>
        <pc:spChg chg="add mod">
          <ac:chgData name="Heejin Yoon" userId="aed3b647-87e5-41ac-ba04-3b3436c94d67" providerId="ADAL" clId="{1A112EFB-7763-4E05-843A-0A4EA0A0E7AE}" dt="2024-09-16T16:04:16.566" v="524"/>
          <ac:spMkLst>
            <pc:docMk/>
            <pc:sldMk cId="1269892090" sldId="481"/>
            <ac:spMk id="19" creationId="{90FC7F2D-4FD0-468B-4E0A-91193FD245AA}"/>
          </ac:spMkLst>
        </pc:spChg>
        <pc:spChg chg="add mod">
          <ac:chgData name="Heejin Yoon" userId="aed3b647-87e5-41ac-ba04-3b3436c94d67" providerId="ADAL" clId="{1A112EFB-7763-4E05-843A-0A4EA0A0E7AE}" dt="2024-09-16T16:04:20.223" v="525" actId="1035"/>
          <ac:spMkLst>
            <pc:docMk/>
            <pc:sldMk cId="1269892090" sldId="481"/>
            <ac:spMk id="20" creationId="{7E7AEE8E-F426-C576-A03F-271DFCE359FF}"/>
          </ac:spMkLst>
        </pc:spChg>
        <pc:picChg chg="ord">
          <ac:chgData name="Heejin Yoon" userId="aed3b647-87e5-41ac-ba04-3b3436c94d67" providerId="ADAL" clId="{1A112EFB-7763-4E05-843A-0A4EA0A0E7AE}" dt="2024-09-16T16:03:13.683" v="495" actId="167"/>
          <ac:picMkLst>
            <pc:docMk/>
            <pc:sldMk cId="1269892090" sldId="481"/>
            <ac:picMk id="4" creationId="{AE68479D-8C3C-4137-A6FC-2B2E9DD5F42F}"/>
          </ac:picMkLst>
        </pc:picChg>
        <pc:picChg chg="add mod ord modCrop">
          <ac:chgData name="Heejin Yoon" userId="aed3b647-87e5-41ac-ba04-3b3436c94d67" providerId="ADAL" clId="{1A112EFB-7763-4E05-843A-0A4EA0A0E7AE}" dt="2024-09-16T16:04:00.803" v="518" actId="1037"/>
          <ac:picMkLst>
            <pc:docMk/>
            <pc:sldMk cId="1269892090" sldId="481"/>
            <ac:picMk id="6" creationId="{3BCE81CE-8455-1D29-54AF-68FA884BBA68}"/>
          </ac:picMkLst>
        </pc:picChg>
        <pc:cxnChg chg="del mod">
          <ac:chgData name="Heejin Yoon" userId="aed3b647-87e5-41ac-ba04-3b3436c94d67" providerId="ADAL" clId="{1A112EFB-7763-4E05-843A-0A4EA0A0E7AE}" dt="2024-09-16T16:02:41.726" v="484" actId="478"/>
          <ac:cxnSpMkLst>
            <pc:docMk/>
            <pc:sldMk cId="1269892090" sldId="481"/>
            <ac:cxnSpMk id="5" creationId="{D6BBC526-3C1F-A6E5-5A48-5C99670BA9E3}"/>
          </ac:cxnSpMkLst>
        </pc:cxnChg>
        <pc:cxnChg chg="add mod">
          <ac:chgData name="Heejin Yoon" userId="aed3b647-87e5-41ac-ba04-3b3436c94d67" providerId="ADAL" clId="{1A112EFB-7763-4E05-843A-0A4EA0A0E7AE}" dt="2024-09-16T16:03:54.347" v="505" actId="14100"/>
          <ac:cxnSpMkLst>
            <pc:docMk/>
            <pc:sldMk cId="1269892090" sldId="481"/>
            <ac:cxnSpMk id="8" creationId="{EC247B8F-3C2A-06C6-F2C9-0791C4980D34}"/>
          </ac:cxnSpMkLst>
        </pc:cxnChg>
        <pc:cxnChg chg="add mod">
          <ac:chgData name="Heejin Yoon" userId="aed3b647-87e5-41ac-ba04-3b3436c94d67" providerId="ADAL" clId="{1A112EFB-7763-4E05-843A-0A4EA0A0E7AE}" dt="2024-09-16T16:04:35.760" v="529" actId="14100"/>
          <ac:cxnSpMkLst>
            <pc:docMk/>
            <pc:sldMk cId="1269892090" sldId="481"/>
            <ac:cxnSpMk id="9" creationId="{8A55E086-1959-D637-1FCD-AE69EB9AFFFA}"/>
          </ac:cxnSpMkLst>
        </pc:cxnChg>
      </pc:sldChg>
      <pc:sldChg chg="delSp modSp add mod">
        <pc:chgData name="Heejin Yoon" userId="aed3b647-87e5-41ac-ba04-3b3436c94d67" providerId="ADAL" clId="{1A112EFB-7763-4E05-843A-0A4EA0A0E7AE}" dt="2024-09-16T16:07:58.722" v="539" actId="478"/>
        <pc:sldMkLst>
          <pc:docMk/>
          <pc:sldMk cId="1486455419" sldId="482"/>
        </pc:sldMkLst>
        <pc:spChg chg="del">
          <ac:chgData name="Heejin Yoon" userId="aed3b647-87e5-41ac-ba04-3b3436c94d67" providerId="ADAL" clId="{1A112EFB-7763-4E05-843A-0A4EA0A0E7AE}" dt="2024-09-16T16:07:58.722" v="539" actId="478"/>
          <ac:spMkLst>
            <pc:docMk/>
            <pc:sldMk cId="1486455419" sldId="482"/>
            <ac:spMk id="7" creationId="{DBFFAF3D-12C8-0E2B-ABCA-B64531B3F829}"/>
          </ac:spMkLst>
        </pc:spChg>
        <pc:spChg chg="del">
          <ac:chgData name="Heejin Yoon" userId="aed3b647-87e5-41ac-ba04-3b3436c94d67" providerId="ADAL" clId="{1A112EFB-7763-4E05-843A-0A4EA0A0E7AE}" dt="2024-09-16T16:07:56.898" v="538" actId="478"/>
          <ac:spMkLst>
            <pc:docMk/>
            <pc:sldMk cId="1486455419" sldId="482"/>
            <ac:spMk id="11" creationId="{9EE55EE0-EB71-5E4D-D2B1-1D746AA9E9DB}"/>
          </ac:spMkLst>
        </pc:spChg>
        <pc:spChg chg="del">
          <ac:chgData name="Heejin Yoon" userId="aed3b647-87e5-41ac-ba04-3b3436c94d67" providerId="ADAL" clId="{1A112EFB-7763-4E05-843A-0A4EA0A0E7AE}" dt="2024-09-16T16:07:56.898" v="538" actId="478"/>
          <ac:spMkLst>
            <pc:docMk/>
            <pc:sldMk cId="1486455419" sldId="482"/>
            <ac:spMk id="12" creationId="{BA0478D1-AD80-C803-FBB6-20D5ABB28AA9}"/>
          </ac:spMkLst>
        </pc:spChg>
        <pc:cxnChg chg="del mod">
          <ac:chgData name="Heejin Yoon" userId="aed3b647-87e5-41ac-ba04-3b3436c94d67" providerId="ADAL" clId="{1A112EFB-7763-4E05-843A-0A4EA0A0E7AE}" dt="2024-09-16T16:07:56.898" v="538" actId="478"/>
          <ac:cxnSpMkLst>
            <pc:docMk/>
            <pc:sldMk cId="1486455419" sldId="482"/>
            <ac:cxnSpMk id="6" creationId="{D0D705BB-8106-A065-C257-403E3FD82055}"/>
          </ac:cxnSpMkLst>
        </pc:cxnChg>
      </pc:sldChg>
    </pc:docChg>
  </pc:docChgLst>
  <pc:docChgLst>
    <pc:chgData name="Heejin Yoon" userId="aed3b647-87e5-41ac-ba04-3b3436c94d67" providerId="ADAL" clId="{DA1834A5-4A00-4036-B660-8AEA769355CD}"/>
    <pc:docChg chg="undo custSel addSld delSld modSld">
      <pc:chgData name="Heejin Yoon" userId="aed3b647-87e5-41ac-ba04-3b3436c94d67" providerId="ADAL" clId="{DA1834A5-4A00-4036-B660-8AEA769355CD}" dt="2024-09-16T19:59:15.130" v="277" actId="1076"/>
      <pc:docMkLst>
        <pc:docMk/>
      </pc:docMkLst>
      <pc:sldChg chg="modSp mod">
        <pc:chgData name="Heejin Yoon" userId="aed3b647-87e5-41ac-ba04-3b3436c94d67" providerId="ADAL" clId="{DA1834A5-4A00-4036-B660-8AEA769355CD}" dt="2024-09-16T01:36:51.866" v="220" actId="1076"/>
        <pc:sldMkLst>
          <pc:docMk/>
          <pc:sldMk cId="1002786006" sldId="407"/>
        </pc:sldMkLst>
        <pc:picChg chg="mod">
          <ac:chgData name="Heejin Yoon" userId="aed3b647-87e5-41ac-ba04-3b3436c94d67" providerId="ADAL" clId="{DA1834A5-4A00-4036-B660-8AEA769355CD}" dt="2024-09-16T01:36:51.866" v="220" actId="1076"/>
          <ac:picMkLst>
            <pc:docMk/>
            <pc:sldMk cId="1002786006" sldId="407"/>
            <ac:picMk id="7" creationId="{39151923-807F-4883-8B9D-6ADF07CCA6BB}"/>
          </ac:picMkLst>
        </pc:picChg>
      </pc:sldChg>
      <pc:sldChg chg="addSp modSp mod">
        <pc:chgData name="Heejin Yoon" userId="aed3b647-87e5-41ac-ba04-3b3436c94d67" providerId="ADAL" clId="{DA1834A5-4A00-4036-B660-8AEA769355CD}" dt="2024-09-16T19:59:15.130" v="277" actId="1076"/>
        <pc:sldMkLst>
          <pc:docMk/>
          <pc:sldMk cId="583878949" sldId="429"/>
        </pc:sldMkLst>
        <pc:spChg chg="add mod">
          <ac:chgData name="Heejin Yoon" userId="aed3b647-87e5-41ac-ba04-3b3436c94d67" providerId="ADAL" clId="{DA1834A5-4A00-4036-B660-8AEA769355CD}" dt="2024-09-16T01:46:14.448" v="268" actId="1076"/>
          <ac:spMkLst>
            <pc:docMk/>
            <pc:sldMk cId="583878949" sldId="429"/>
            <ac:spMk id="4" creationId="{ED0A5D2A-46C9-F2B8-05EC-6BD8A0AC38FE}"/>
          </ac:spMkLst>
        </pc:spChg>
        <pc:picChg chg="mod">
          <ac:chgData name="Heejin Yoon" userId="aed3b647-87e5-41ac-ba04-3b3436c94d67" providerId="ADAL" clId="{DA1834A5-4A00-4036-B660-8AEA769355CD}" dt="2024-09-16T19:59:15.130" v="277" actId="1076"/>
          <ac:picMkLst>
            <pc:docMk/>
            <pc:sldMk cId="583878949" sldId="429"/>
            <ac:picMk id="6" creationId="{37FDD3BC-7963-4ADA-9C73-173818FA3636}"/>
          </ac:picMkLst>
        </pc:picChg>
        <pc:cxnChg chg="add mod">
          <ac:chgData name="Heejin Yoon" userId="aed3b647-87e5-41ac-ba04-3b3436c94d67" providerId="ADAL" clId="{DA1834A5-4A00-4036-B660-8AEA769355CD}" dt="2024-09-16T01:46:25.427" v="271" actId="208"/>
          <ac:cxnSpMkLst>
            <pc:docMk/>
            <pc:sldMk cId="583878949" sldId="429"/>
            <ac:cxnSpMk id="8" creationId="{18D88378-0FF5-FF1D-C39A-B91116D5ED29}"/>
          </ac:cxnSpMkLst>
        </pc:cxnChg>
      </pc:sldChg>
      <pc:sldChg chg="modSp mod">
        <pc:chgData name="Heejin Yoon" userId="aed3b647-87e5-41ac-ba04-3b3436c94d67" providerId="ADAL" clId="{DA1834A5-4A00-4036-B660-8AEA769355CD}" dt="2024-09-16T01:38:40.252" v="221" actId="6549"/>
        <pc:sldMkLst>
          <pc:docMk/>
          <pc:sldMk cId="2500816659" sldId="437"/>
        </pc:sldMkLst>
        <pc:spChg chg="mod">
          <ac:chgData name="Heejin Yoon" userId="aed3b647-87e5-41ac-ba04-3b3436c94d67" providerId="ADAL" clId="{DA1834A5-4A00-4036-B660-8AEA769355CD}" dt="2024-09-16T01:38:40.252" v="221" actId="6549"/>
          <ac:spMkLst>
            <pc:docMk/>
            <pc:sldMk cId="2500816659" sldId="437"/>
            <ac:spMk id="3" creationId="{75003D79-8F71-468A-AFDB-C260390508A6}"/>
          </ac:spMkLst>
        </pc:spChg>
      </pc:sldChg>
      <pc:sldChg chg="modSp mod">
        <pc:chgData name="Heejin Yoon" userId="aed3b647-87e5-41ac-ba04-3b3436c94d67" providerId="ADAL" clId="{DA1834A5-4A00-4036-B660-8AEA769355CD}" dt="2024-09-16T02:19:18.207" v="274" actId="207"/>
        <pc:sldMkLst>
          <pc:docMk/>
          <pc:sldMk cId="130150154" sldId="439"/>
        </pc:sldMkLst>
        <pc:spChg chg="mod">
          <ac:chgData name="Heejin Yoon" userId="aed3b647-87e5-41ac-ba04-3b3436c94d67" providerId="ADAL" clId="{DA1834A5-4A00-4036-B660-8AEA769355CD}" dt="2024-09-16T02:19:18.207" v="274" actId="207"/>
          <ac:spMkLst>
            <pc:docMk/>
            <pc:sldMk cId="130150154" sldId="439"/>
            <ac:spMk id="3" creationId="{75003D79-8F71-468A-AFDB-C260390508A6}"/>
          </ac:spMkLst>
        </pc:spChg>
      </pc:sldChg>
      <pc:sldChg chg="addSp delSp modSp add mod">
        <pc:chgData name="Heejin Yoon" userId="aed3b647-87e5-41ac-ba04-3b3436c94d67" providerId="ADAL" clId="{DA1834A5-4A00-4036-B660-8AEA769355CD}" dt="2024-09-16T01:43:56.634" v="257" actId="1076"/>
        <pc:sldMkLst>
          <pc:docMk/>
          <pc:sldMk cId="1738271065" sldId="471"/>
        </pc:sldMkLst>
        <pc:spChg chg="mod">
          <ac:chgData name="Heejin Yoon" userId="aed3b647-87e5-41ac-ba04-3b3436c94d67" providerId="ADAL" clId="{DA1834A5-4A00-4036-B660-8AEA769355CD}" dt="2024-09-16T01:43:34.125" v="253"/>
          <ac:spMkLst>
            <pc:docMk/>
            <pc:sldMk cId="1738271065" sldId="471"/>
            <ac:spMk id="2" creationId="{261DEC9F-08BD-657D-B33D-021F8ED5D167}"/>
          </ac:spMkLst>
        </pc:spChg>
        <pc:spChg chg="add mod ord">
          <ac:chgData name="Heejin Yoon" userId="aed3b647-87e5-41ac-ba04-3b3436c94d67" providerId="ADAL" clId="{DA1834A5-4A00-4036-B660-8AEA769355CD}" dt="2024-09-16T01:41:56.605" v="237" actId="207"/>
          <ac:spMkLst>
            <pc:docMk/>
            <pc:sldMk cId="1738271065" sldId="471"/>
            <ac:spMk id="8" creationId="{784519CC-586B-3070-C5B2-E71E02E85177}"/>
          </ac:spMkLst>
        </pc:spChg>
        <pc:spChg chg="mod">
          <ac:chgData name="Heejin Yoon" userId="aed3b647-87e5-41ac-ba04-3b3436c94d67" providerId="ADAL" clId="{DA1834A5-4A00-4036-B660-8AEA769355CD}" dt="2024-09-16T01:43:56.634" v="257" actId="1076"/>
          <ac:spMkLst>
            <pc:docMk/>
            <pc:sldMk cId="1738271065" sldId="471"/>
            <ac:spMk id="9" creationId="{BAA8C3E2-EE12-16B0-900A-D93C2E6671E5}"/>
          </ac:spMkLst>
        </pc:spChg>
        <pc:picChg chg="add mod ord">
          <ac:chgData name="Heejin Yoon" userId="aed3b647-87e5-41ac-ba04-3b3436c94d67" providerId="ADAL" clId="{DA1834A5-4A00-4036-B660-8AEA769355CD}" dt="2024-09-16T01:43:52.554" v="255" actId="1076"/>
          <ac:picMkLst>
            <pc:docMk/>
            <pc:sldMk cId="1738271065" sldId="471"/>
            <ac:picMk id="3" creationId="{C55A8029-D6FB-A8F6-794D-2AC0413EA90F}"/>
          </ac:picMkLst>
        </pc:picChg>
        <pc:picChg chg="mod">
          <ac:chgData name="Heejin Yoon" userId="aed3b647-87e5-41ac-ba04-3b3436c94d67" providerId="ADAL" clId="{DA1834A5-4A00-4036-B660-8AEA769355CD}" dt="2024-09-16T01:43:54.077" v="256" actId="1076"/>
          <ac:picMkLst>
            <pc:docMk/>
            <pc:sldMk cId="1738271065" sldId="471"/>
            <ac:picMk id="6" creationId="{CC1ADEAE-3D5F-7EAA-72E8-F11A89466787}"/>
          </ac:picMkLst>
        </pc:picChg>
        <pc:picChg chg="del">
          <ac:chgData name="Heejin Yoon" userId="aed3b647-87e5-41ac-ba04-3b3436c94d67" providerId="ADAL" clId="{DA1834A5-4A00-4036-B660-8AEA769355CD}" dt="2024-09-16T01:40:51.469" v="225" actId="478"/>
          <ac:picMkLst>
            <pc:docMk/>
            <pc:sldMk cId="1738271065" sldId="471"/>
            <ac:picMk id="7" creationId="{8425633D-0C0F-748A-E53E-413B5D4033F1}"/>
          </ac:picMkLst>
        </pc:picChg>
      </pc:sldChg>
      <pc:sldChg chg="modSp mod">
        <pc:chgData name="Heejin Yoon" userId="aed3b647-87e5-41ac-ba04-3b3436c94d67" providerId="ADAL" clId="{DA1834A5-4A00-4036-B660-8AEA769355CD}" dt="2024-09-15T17:05:41.009" v="216" actId="20577"/>
        <pc:sldMkLst>
          <pc:docMk/>
          <pc:sldMk cId="986873246" sldId="474"/>
        </pc:sldMkLst>
        <pc:spChg chg="mod">
          <ac:chgData name="Heejin Yoon" userId="aed3b647-87e5-41ac-ba04-3b3436c94d67" providerId="ADAL" clId="{DA1834A5-4A00-4036-B660-8AEA769355CD}" dt="2024-09-15T16:55:27.790" v="32" actId="20577"/>
          <ac:spMkLst>
            <pc:docMk/>
            <pc:sldMk cId="986873246" sldId="474"/>
            <ac:spMk id="2" creationId="{F734EB57-0824-431F-8520-7D95D03DC36C}"/>
          </ac:spMkLst>
        </pc:spChg>
        <pc:spChg chg="mod">
          <ac:chgData name="Heejin Yoon" userId="aed3b647-87e5-41ac-ba04-3b3436c94d67" providerId="ADAL" clId="{DA1834A5-4A00-4036-B660-8AEA769355CD}" dt="2024-09-15T17:05:41.009" v="216" actId="20577"/>
          <ac:spMkLst>
            <pc:docMk/>
            <pc:sldMk cId="986873246" sldId="474"/>
            <ac:spMk id="3" creationId="{5F3BAA1D-E8B4-43F0-B9D2-1EB0C00F892D}"/>
          </ac:spMkLst>
        </pc:spChg>
      </pc:sldChg>
      <pc:sldChg chg="addSp delSp new del mod">
        <pc:chgData name="Heejin Yoon" userId="aed3b647-87e5-41ac-ba04-3b3436c94d67" providerId="ADAL" clId="{DA1834A5-4A00-4036-B660-8AEA769355CD}" dt="2024-09-16T01:40:49.611" v="224" actId="47"/>
        <pc:sldMkLst>
          <pc:docMk/>
          <pc:sldMk cId="1200773557" sldId="475"/>
        </pc:sldMkLst>
        <pc:picChg chg="add del">
          <ac:chgData name="Heejin Yoon" userId="aed3b647-87e5-41ac-ba04-3b3436c94d67" providerId="ADAL" clId="{DA1834A5-4A00-4036-B660-8AEA769355CD}" dt="2024-09-16T01:40:47.909" v="223" actId="21"/>
          <ac:picMkLst>
            <pc:docMk/>
            <pc:sldMk cId="1200773557" sldId="475"/>
            <ac:picMk id="7" creationId="{C55A8029-D6FB-A8F6-794D-2AC0413EA90F}"/>
          </ac:picMkLst>
        </pc:picChg>
      </pc:sldChg>
      <pc:sldChg chg="modSp add mod">
        <pc:chgData name="Heejin Yoon" userId="aed3b647-87e5-41ac-ba04-3b3436c94d67" providerId="ADAL" clId="{DA1834A5-4A00-4036-B660-8AEA769355CD}" dt="2024-09-16T02:19:20.136" v="275" actId="207"/>
        <pc:sldMkLst>
          <pc:docMk/>
          <pc:sldMk cId="3767397255" sldId="475"/>
        </pc:sldMkLst>
        <pc:spChg chg="mod">
          <ac:chgData name="Heejin Yoon" userId="aed3b647-87e5-41ac-ba04-3b3436c94d67" providerId="ADAL" clId="{DA1834A5-4A00-4036-B660-8AEA769355CD}" dt="2024-09-16T02:19:20.136" v="275" actId="207"/>
          <ac:spMkLst>
            <pc:docMk/>
            <pc:sldMk cId="3767397255" sldId="475"/>
            <ac:spMk id="3" creationId="{75003D79-8F71-468A-AFDB-C260390508A6}"/>
          </ac:spMkLst>
        </pc:spChg>
      </pc:sldChg>
      <pc:sldChg chg="add">
        <pc:chgData name="Heejin Yoon" userId="aed3b647-87e5-41ac-ba04-3b3436c94d67" providerId="ADAL" clId="{DA1834A5-4A00-4036-B660-8AEA769355CD}" dt="2024-09-16T02:19:13.750" v="273"/>
        <pc:sldMkLst>
          <pc:docMk/>
          <pc:sldMk cId="3580980998" sldId="4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BCC304-375D-4E19-9504-C083C99359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8D625-BCD6-477B-8FC9-F25F0C23BC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FA2B3-25DB-4702-9320-D132348F5D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9BA32-1A2C-400F-A834-B93336BD2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22767A83-8C59-4599-8040-05037B2BB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540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202AEB87-0470-46A3-AB1E-DE147BEC8F1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93213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36352" y="4505301"/>
            <a:ext cx="6824711" cy="50958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4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94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45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08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5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73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1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3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85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89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38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1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5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67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84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57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1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83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76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https://www.bloomberg.com/news/articles/2019-06-13/some-cities-are-getting-smaller-richer-and-elite</a:t>
            </a:r>
          </a:p>
        </p:txBody>
      </p:sp>
    </p:spTree>
    <p:extLst>
      <p:ext uri="{BB962C8B-B14F-4D97-AF65-F5344CB8AC3E}">
        <p14:creationId xmlns:p14="http://schemas.microsoft.com/office/powerpoint/2010/main" val="2178053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https://www.bloomberg.com/news/articles/2019-06-13/some-cities-are-getting-smaller-richer-and-elite</a:t>
            </a:r>
          </a:p>
        </p:txBody>
      </p:sp>
    </p:spTree>
    <p:extLst>
      <p:ext uri="{BB962C8B-B14F-4D97-AF65-F5344CB8AC3E}">
        <p14:creationId xmlns:p14="http://schemas.microsoft.com/office/powerpoint/2010/main" val="3829232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https://www.bloomberg.com/news/articles/2019-06-13/some-cities-are-getting-smaller-richer-and-elite</a:t>
            </a:r>
          </a:p>
        </p:txBody>
      </p:sp>
    </p:spTree>
    <p:extLst>
      <p:ext uri="{BB962C8B-B14F-4D97-AF65-F5344CB8AC3E}">
        <p14:creationId xmlns:p14="http://schemas.microsoft.com/office/powerpoint/2010/main" val="1137817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https://www.bloomberg.com/news/articles/2019-06-13/some-cities-are-getting-smaller-richer-and-elite</a:t>
            </a:r>
          </a:p>
        </p:txBody>
      </p:sp>
    </p:spTree>
    <p:extLst>
      <p:ext uri="{BB962C8B-B14F-4D97-AF65-F5344CB8AC3E}">
        <p14:creationId xmlns:p14="http://schemas.microsoft.com/office/powerpoint/2010/main" val="191969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5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https://www.bloomberg.com/news/articles/2019-06-13/some-cities-are-getting-smaller-richer-and-elite</a:t>
            </a:r>
          </a:p>
        </p:txBody>
      </p:sp>
    </p:spTree>
    <p:extLst>
      <p:ext uri="{BB962C8B-B14F-4D97-AF65-F5344CB8AC3E}">
        <p14:creationId xmlns:p14="http://schemas.microsoft.com/office/powerpoint/2010/main" val="2251617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https://www.bloomberg.com/news/articles/2019-06-13/some-cities-are-getting-smaller-richer-and-elite</a:t>
            </a:r>
          </a:p>
        </p:txBody>
      </p:sp>
    </p:spTree>
    <p:extLst>
      <p:ext uri="{BB962C8B-B14F-4D97-AF65-F5344CB8AC3E}">
        <p14:creationId xmlns:p14="http://schemas.microsoft.com/office/powerpoint/2010/main" val="3865842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https://www.bloomberg.com/news/articles/2019-06-13/some-cities-are-getting-smaller-richer-and-elite</a:t>
            </a:r>
          </a:p>
        </p:txBody>
      </p:sp>
    </p:spTree>
    <p:extLst>
      <p:ext uri="{BB962C8B-B14F-4D97-AF65-F5344CB8AC3E}">
        <p14:creationId xmlns:p14="http://schemas.microsoft.com/office/powerpoint/2010/main" val="3936170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77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08577" y="4481077"/>
            <a:ext cx="6016973" cy="4695406"/>
          </a:xfrm>
        </p:spPr>
        <p:txBody>
          <a:bodyPr/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24206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34579" y="4478907"/>
            <a:ext cx="6773499" cy="506604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3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5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3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2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89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22054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096913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Heejin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WSB_LCD PP Screen_16x9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8" b="1911"/>
          <a:stretch/>
        </p:blipFill>
        <p:spPr>
          <a:xfrm>
            <a:off x="0" y="4638287"/>
            <a:ext cx="9144000" cy="5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aA_6BTVyC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EB57-0824-431F-8520-7D95D03D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5444"/>
            <a:ext cx="8229600" cy="703226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Review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BAA1D-E8B4-43F0-B9D2-1EB0C00F8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69471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  <a:buFont typeface="Tahoma" panose="020B0604030504040204" pitchFamily="34" charset="0"/>
              <a:buChar char="●"/>
            </a:pPr>
            <a:r>
              <a:rPr lang="en-US" sz="2000"/>
              <a:t>The demand and supply curves for housing</a:t>
            </a:r>
          </a:p>
          <a:p>
            <a:pPr>
              <a:spcBef>
                <a:spcPts val="1200"/>
              </a:spcBef>
              <a:spcAft>
                <a:spcPts val="600"/>
              </a:spcAft>
              <a:buFont typeface="Tahoma" panose="020B0604030504040204" pitchFamily="34" charset="0"/>
              <a:buChar char="●"/>
            </a:pPr>
            <a:r>
              <a:rPr lang="en-US" sz="2000"/>
              <a:t>Movement along the curve vs. the shift of the curve</a:t>
            </a:r>
          </a:p>
          <a:p>
            <a:pPr>
              <a:spcBef>
                <a:spcPts val="1200"/>
              </a:spcBef>
              <a:spcAft>
                <a:spcPts val="600"/>
              </a:spcAft>
              <a:buFont typeface="Tahoma" panose="020B0604030504040204" pitchFamily="34" charset="0"/>
              <a:buChar char="●"/>
            </a:pPr>
            <a:r>
              <a:rPr lang="en-US" sz="2000"/>
              <a:t>Elasticity of housing supply: </a:t>
            </a:r>
            <a:br>
              <a:rPr lang="en-US" sz="2000"/>
            </a:br>
            <a:r>
              <a:rPr lang="en-US" sz="2000"/>
              <a:t>How much the quantity supplied of changes when the price changes</a:t>
            </a:r>
          </a:p>
          <a:p>
            <a:pPr>
              <a:spcBef>
                <a:spcPts val="1200"/>
              </a:spcBef>
              <a:spcAft>
                <a:spcPts val="600"/>
              </a:spcAft>
              <a:buFont typeface="Tahoma" panose="020B0604030504040204" pitchFamily="34" charset="0"/>
              <a:buChar char="●"/>
            </a:pPr>
            <a:endParaRPr lang="en-US" sz="2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E56F2-6615-4247-9283-618347C4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660A9-4BDC-A0BB-ADED-02D45805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186972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EF37AE-0F51-4EB6-AD4E-492E45A9B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40930" cy="41671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F3EEF-D009-4693-8D53-73302F65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68FB71-DCE0-4B4F-BDBA-76C5C9E16C1F}"/>
              </a:ext>
            </a:extLst>
          </p:cNvPr>
          <p:cNvCxnSpPr>
            <a:cxnSpLocks/>
          </p:cNvCxnSpPr>
          <p:nvPr/>
        </p:nvCxnSpPr>
        <p:spPr>
          <a:xfrm flipV="1">
            <a:off x="3657600" y="1084881"/>
            <a:ext cx="981559" cy="274686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F67577-4850-40C9-B5DF-D4D4B261E661}"/>
              </a:ext>
            </a:extLst>
          </p:cNvPr>
          <p:cNvCxnSpPr>
            <a:cxnSpLocks/>
          </p:cNvCxnSpPr>
          <p:nvPr/>
        </p:nvCxnSpPr>
        <p:spPr>
          <a:xfrm flipV="1">
            <a:off x="5510031" y="2185261"/>
            <a:ext cx="890769" cy="303100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7EB526-59E4-9F40-63E5-8F5A8032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FE1A3-572F-D733-8F7A-96EB2F6D2BEA}"/>
              </a:ext>
            </a:extLst>
          </p:cNvPr>
          <p:cNvSpPr txBox="1"/>
          <p:nvPr/>
        </p:nvSpPr>
        <p:spPr>
          <a:xfrm rot="16200000">
            <a:off x="457200" y="108585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79708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96707D-DAB2-4650-AAFF-A036A034C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47597" cy="4173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669AF-D863-42FD-9818-9F899A7B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B43E14-CED0-49AB-9FC6-939C70DFDD85}"/>
              </a:ext>
            </a:extLst>
          </p:cNvPr>
          <p:cNvCxnSpPr>
            <a:cxnSpLocks/>
          </p:cNvCxnSpPr>
          <p:nvPr/>
        </p:nvCxnSpPr>
        <p:spPr>
          <a:xfrm flipH="1">
            <a:off x="2789697" y="1529166"/>
            <a:ext cx="1064215" cy="30309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54F7FC-502C-4BFE-AC6B-144A176325E7}"/>
              </a:ext>
            </a:extLst>
          </p:cNvPr>
          <p:cNvCxnSpPr>
            <a:cxnSpLocks/>
          </p:cNvCxnSpPr>
          <p:nvPr/>
        </p:nvCxnSpPr>
        <p:spPr>
          <a:xfrm flipH="1">
            <a:off x="4796727" y="2717369"/>
            <a:ext cx="911815" cy="33667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A1F298-4C36-8C1A-A848-F15CCD40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FDB50-7CD1-91C9-0FA4-BAB439C311E6}"/>
              </a:ext>
            </a:extLst>
          </p:cNvPr>
          <p:cNvSpPr txBox="1"/>
          <p:nvPr/>
        </p:nvSpPr>
        <p:spPr>
          <a:xfrm rot="16200000">
            <a:off x="457200" y="108585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09091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BDC955-878E-4190-AC3D-83018E47F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27595" cy="4173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EB2DE-AB0E-4F6B-BD88-B2B43146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7BB83B-9452-4BD3-A112-D482FC7B7DDE}"/>
              </a:ext>
            </a:extLst>
          </p:cNvPr>
          <p:cNvCxnSpPr>
            <a:cxnSpLocks/>
          </p:cNvCxnSpPr>
          <p:nvPr/>
        </p:nvCxnSpPr>
        <p:spPr>
          <a:xfrm flipV="1">
            <a:off x="5736957" y="2288345"/>
            <a:ext cx="932098" cy="339263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C29F9D-BADF-4B4D-B7B7-A522A9BDFBE2}"/>
              </a:ext>
            </a:extLst>
          </p:cNvPr>
          <p:cNvCxnSpPr>
            <a:cxnSpLocks/>
          </p:cNvCxnSpPr>
          <p:nvPr/>
        </p:nvCxnSpPr>
        <p:spPr>
          <a:xfrm flipV="1">
            <a:off x="3497834" y="929898"/>
            <a:ext cx="945013" cy="321182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2A835-2E6C-4A4A-93F0-483FD303D421}"/>
              </a:ext>
            </a:extLst>
          </p:cNvPr>
          <p:cNvCxnSpPr>
            <a:cxnSpLocks/>
          </p:cNvCxnSpPr>
          <p:nvPr/>
        </p:nvCxnSpPr>
        <p:spPr>
          <a:xfrm flipH="1">
            <a:off x="4933629" y="2758698"/>
            <a:ext cx="945395" cy="37025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B3A0BE-CE3B-4542-96E5-C33433FED79F}"/>
              </a:ext>
            </a:extLst>
          </p:cNvPr>
          <p:cNvCxnSpPr>
            <a:cxnSpLocks/>
          </p:cNvCxnSpPr>
          <p:nvPr/>
        </p:nvCxnSpPr>
        <p:spPr>
          <a:xfrm flipH="1">
            <a:off x="2380283" y="1251080"/>
            <a:ext cx="941520" cy="32288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ECA476-B5F5-43BC-B53E-4E2761EDA196}"/>
              </a:ext>
            </a:extLst>
          </p:cNvPr>
          <p:cNvCxnSpPr>
            <a:cxnSpLocks/>
          </p:cNvCxnSpPr>
          <p:nvPr/>
        </p:nvCxnSpPr>
        <p:spPr>
          <a:xfrm>
            <a:off x="4788976" y="3865127"/>
            <a:ext cx="947981" cy="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3F358-147D-47F2-8B9F-64F0A797C458}"/>
              </a:ext>
            </a:extLst>
          </p:cNvPr>
          <p:cNvCxnSpPr>
            <a:cxnSpLocks/>
          </p:cNvCxnSpPr>
          <p:nvPr/>
        </p:nvCxnSpPr>
        <p:spPr>
          <a:xfrm flipV="1">
            <a:off x="1428428" y="1684149"/>
            <a:ext cx="0" cy="39609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5C9B10-7667-472E-93C7-3B58045E08EB}"/>
              </a:ext>
            </a:extLst>
          </p:cNvPr>
          <p:cNvCxnSpPr>
            <a:cxnSpLocks/>
          </p:cNvCxnSpPr>
          <p:nvPr/>
        </p:nvCxnSpPr>
        <p:spPr>
          <a:xfrm flipH="1">
            <a:off x="1549829" y="2080239"/>
            <a:ext cx="1" cy="96776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4A400-019D-8933-3B41-6890F4557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3BF9E-9DF3-BEAE-ADB1-E9F3E7A5F683}"/>
              </a:ext>
            </a:extLst>
          </p:cNvPr>
          <p:cNvSpPr txBox="1"/>
          <p:nvPr/>
        </p:nvSpPr>
        <p:spPr>
          <a:xfrm rot="16200000">
            <a:off x="457200" y="108585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202617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E7C1-06A3-4C1C-9894-2D6EF33B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6316"/>
            <a:ext cx="8229600" cy="2095081"/>
          </a:xfrm>
        </p:spPr>
        <p:txBody>
          <a:bodyPr>
            <a:noAutofit/>
          </a:bodyPr>
          <a:lstStyle/>
          <a:p>
            <a:r>
              <a:rPr lang="en-S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Types of Housing Markets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B98AE-1560-42AB-A1B5-DE385582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4D54B-3978-C876-F45C-E02ACB86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26687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Type 1: Elastically-supplied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4698"/>
            <a:ext cx="8229600" cy="22341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/>
              <a:t>Little or no constraints on builders supplying new housing units whenever they can cover their fundamental production costs</a:t>
            </a:r>
          </a:p>
          <a:p>
            <a:pPr>
              <a:defRPr/>
            </a:pPr>
            <a:endParaRPr lang="en-US" sz="2000"/>
          </a:p>
          <a:p>
            <a:pPr>
              <a:defRPr/>
            </a:pPr>
            <a:r>
              <a:rPr lang="en-US" sz="2000"/>
              <a:t>Most common in interior markets of the U.S.</a:t>
            </a:r>
          </a:p>
          <a:p>
            <a:pPr lvl="1">
              <a:defRPr/>
            </a:pPr>
            <a:r>
              <a:rPr lang="en-US" sz="1800"/>
              <a:t>Especially the Sunbelt region of the South and Southwest, e.g., Atlanta, Phoenix, Dallas, and Houston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51F0B-38E3-6970-6B59-EED106DC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206022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unconstrained sunbeltl 1.png">
            <a:extLst>
              <a:ext uri="{FF2B5EF4-FFF2-40B4-BE49-F238E27FC236}">
                <a16:creationId xmlns:a16="http://schemas.microsoft.com/office/drawing/2014/main" id="{CB0199E7-6E7F-4407-9C56-3B0DCBC12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62" y="407536"/>
            <a:ext cx="5111075" cy="41783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9D08C-1ABB-43E8-8D51-C4EE1F38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066355A-084C-D24E-9AD2-7E4FC41EA627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B98014-3DCB-78A9-1B4B-A8E13517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296928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FDD3BC-7963-4ADA-9C73-173818FA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2980" y="430644"/>
            <a:ext cx="5118038" cy="4178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F44FF-B63B-41DC-B493-603AED8A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066355A-084C-D24E-9AD2-7E4FC41EA627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FFAC4B-4216-1CDD-5EF8-9CE5D217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A5D2A-46C9-F2B8-05EC-6BD8A0AC38FE}"/>
              </a:ext>
            </a:extLst>
          </p:cNvPr>
          <p:cNvSpPr txBox="1"/>
          <p:nvPr/>
        </p:nvSpPr>
        <p:spPr>
          <a:xfrm>
            <a:off x="239936" y="3495235"/>
            <a:ext cx="14831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>
                <a:effectLst/>
                <a:latin typeface="Roboto" panose="02000000000000000000" pitchFamily="2" charset="0"/>
              </a:rPr>
              <a:t>minimum profitable production costs </a:t>
            </a:r>
            <a:endParaRPr lang="en-US" sz="11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D88378-0FF5-FF1D-C39A-B91116D5ED29}"/>
              </a:ext>
            </a:extLst>
          </p:cNvPr>
          <p:cNvCxnSpPr>
            <a:cxnSpLocks/>
          </p:cNvCxnSpPr>
          <p:nvPr/>
        </p:nvCxnSpPr>
        <p:spPr>
          <a:xfrm flipV="1">
            <a:off x="1590907" y="3404839"/>
            <a:ext cx="512956" cy="223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87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471856-3B5E-4D48-8EE0-8E97AD1C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26" y="425449"/>
            <a:ext cx="5109947" cy="4178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9D08C-1ABB-43E8-8D51-C4EE1F38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066355A-084C-D24E-9AD2-7E4FC41EA627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7FF2CF-AE18-FA4E-3558-52F6092D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297715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8" y="120252"/>
            <a:ext cx="8593282" cy="857250"/>
          </a:xfrm>
        </p:spPr>
        <p:txBody>
          <a:bodyPr>
            <a:normAutofit fontScale="90000"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Type 2: Inelastically-supplied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1159"/>
            <a:ext cx="8229600" cy="36334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/>
              <a:t>Substantial constraints on builders prevent them from supplying new housing units whenever they can cover their fundamental production costs</a:t>
            </a:r>
          </a:p>
          <a:p>
            <a:pPr>
              <a:defRPr/>
            </a:pPr>
            <a:endParaRPr lang="en-US" sz="2000"/>
          </a:p>
          <a:p>
            <a:pPr>
              <a:defRPr/>
            </a:pPr>
            <a:r>
              <a:rPr lang="en-US" sz="2000"/>
              <a:t>Most common in coastal markets of the U.S.</a:t>
            </a:r>
          </a:p>
          <a:p>
            <a:pPr lvl="1">
              <a:defRPr/>
            </a:pPr>
            <a:r>
              <a:rPr lang="en-US" sz="1800"/>
              <a:t>New York City, Los Angeles, Chicago, Boston, Washington DC, San Francisco, Seattle</a:t>
            </a:r>
          </a:p>
          <a:p>
            <a:pPr lvl="1">
              <a:defRPr/>
            </a:pPr>
            <a:r>
              <a:rPr lang="en-US" sz="1800"/>
              <a:t>International markets include London, Hong Kong, Shanghai</a:t>
            </a:r>
          </a:p>
          <a:p>
            <a:pPr lvl="1">
              <a:defRPr/>
            </a:pPr>
            <a:endParaRPr lang="en-US" sz="1800"/>
          </a:p>
          <a:p>
            <a:pPr>
              <a:defRPr/>
            </a:pPr>
            <a:r>
              <a:rPr lang="en-US" sz="2000"/>
              <a:t>Land values are very high in these markets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DAFC2-7E86-1E32-5A93-A8634F4C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70621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FABB5-2742-4350-94F9-B7F75ED3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001" y="387064"/>
            <a:ext cx="5607996" cy="4178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9D08C-1ABB-43E8-8D51-C4EE1F38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066355A-084C-D24E-9AD2-7E4FC41EA627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B3176-BA37-FF59-A013-BC93083DC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93383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33313"/>
            <a:ext cx="7772400" cy="1367026"/>
          </a:xfrm>
        </p:spPr>
        <p:txBody>
          <a:bodyPr>
            <a:normAutofit/>
          </a:bodyPr>
          <a:lstStyle/>
          <a:p>
            <a:r>
              <a:rPr lang="en-US"/>
              <a:t>Dynamic and Durable Housing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807" y="2914650"/>
            <a:ext cx="8499866" cy="1314450"/>
          </a:xfrm>
        </p:spPr>
        <p:txBody>
          <a:bodyPr>
            <a:normAutofit/>
          </a:bodyPr>
          <a:lstStyle/>
          <a:p>
            <a:r>
              <a:rPr lang="en-US" sz="2400"/>
              <a:t>RE420: URBAN AND REGIONAL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E84FF-4450-4C3A-AE4C-BFDB2EDC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459E7-A614-0421-BE3A-FE538F92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793212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D4ED720-40CB-4BF1-80B7-C25A7865B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6655" y="407536"/>
            <a:ext cx="5110689" cy="4178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F44FF-B63B-41DC-B493-603AED8A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066355A-084C-D24E-9AD2-7E4FC41EA627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BC6CC-0928-727F-8438-5CDD5AFF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096909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9D08C-1ABB-43E8-8D51-C4EE1F38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066355A-084C-D24E-9AD2-7E4FC41EA627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0FCE17-6789-47E5-A87B-72A817AC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80" y="357127"/>
            <a:ext cx="5762439" cy="42440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FA515-B1B3-B9B7-970B-E6C42D28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2372431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59" y="1714500"/>
            <a:ext cx="8593282" cy="857250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Type 3: Declining markets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DBF30-94F3-D88C-3E35-726EFD400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94109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8" y="120252"/>
            <a:ext cx="8593282" cy="857250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Type 3: Declining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6913"/>
            <a:ext cx="8229600" cy="32204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/>
              <a:t>Declining markets with prices below fundamental production costs. No supply side constraints on development, but prices are so low that there is no economic incentive to build.</a:t>
            </a:r>
          </a:p>
          <a:p>
            <a:pPr>
              <a:defRPr/>
            </a:pPr>
            <a:endParaRPr lang="en-US" sz="1800"/>
          </a:p>
          <a:p>
            <a:pPr>
              <a:defRPr/>
            </a:pPr>
            <a:r>
              <a:rPr lang="en-US" sz="1800"/>
              <a:t>Most common in the Rustbelt region of the U.S.</a:t>
            </a:r>
          </a:p>
          <a:p>
            <a:pPr lvl="1">
              <a:defRPr/>
            </a:pPr>
            <a:r>
              <a:rPr lang="en-US" sz="1800"/>
              <a:t>Declining auto manufacturing and steel production towns such as Detroit and Cleveland</a:t>
            </a:r>
          </a:p>
          <a:p>
            <a:pPr>
              <a:defRPr/>
            </a:pPr>
            <a:endParaRPr lang="en-US" sz="1800"/>
          </a:p>
          <a:p>
            <a:pPr>
              <a:defRPr/>
            </a:pPr>
            <a:r>
              <a:rPr lang="en-US" sz="1800"/>
              <a:t>Land is very cheap in these markets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EF394-491B-4999-CB85-3F5F255E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08306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151923-807F-4883-8B9D-6ADF07CC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01" y="409863"/>
            <a:ext cx="5114197" cy="4178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9D08C-1ABB-43E8-8D51-C4EE1F38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066355A-084C-D24E-9AD2-7E4FC41EA627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E4A839-1CF5-43FB-9B9F-688903B8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002786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1F4854-3008-4B1E-8DFE-B47CADF1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82" y="414360"/>
            <a:ext cx="5280835" cy="4178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F44FF-B63B-41DC-B493-603AED8A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066355A-084C-D24E-9AD2-7E4FC41EA627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2EEFBF-3D8C-4091-91D6-1C09556D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58194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DA91C-5B7A-47D1-ADFD-70163009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82" y="400713"/>
            <a:ext cx="5409635" cy="4178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9D08C-1ABB-43E8-8D51-C4EE1F38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066355A-084C-D24E-9AD2-7E4FC41EA627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436FF5-87AF-6F50-0265-03AA7E63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22660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E7C1-06A3-4C1C-9894-2D6EF33B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6316"/>
            <a:ext cx="8229600" cy="2095081"/>
          </a:xfrm>
        </p:spPr>
        <p:txBody>
          <a:bodyPr>
            <a:no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Compounding Challenges in Shrinking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B98AE-1560-42AB-A1B5-DE385582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437A9D-98D4-98E6-B2B6-3E2D1044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504656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8" y="120252"/>
            <a:ext cx="8593282" cy="857250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Shrinking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6913"/>
            <a:ext cx="8229600" cy="322042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/>
              <a:t>As there are growing cities, there are also cities that are declining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1400"/>
              <a:t>More than 40 percent of U.S. cities (those with at least 10,000 residents) qualify as shrinking cities, having lost population between 1980 and 2010 (Bloomberg, 2019).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/>
              <a:t>City of Detroit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/>
              <a:t>The city used to have one of the strongest auto manufacturing industries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/>
              <a:t>The city started to decline as jobs in the car manufacturing industry became scarce.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400"/>
              <a:t>Detroit’s current population is one-third of the population at the peak.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2E183-6A2C-9172-4C6C-EEB3A68A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2500816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8" y="120252"/>
            <a:ext cx="8593282" cy="857250"/>
          </a:xfrm>
        </p:spPr>
        <p:txBody>
          <a:bodyPr>
            <a:normAutofit fontScale="90000"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Compounding Challenges in Shrinking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6913"/>
            <a:ext cx="8229600" cy="322042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/>
              <a:t>There are several traps that contribute to the further decline of shrinking cities.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1800"/>
              <a:t>1. City budget issue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1800"/>
              <a:t>2. Labor market decline</a:t>
            </a:r>
          </a:p>
          <a:p>
            <a:pPr marL="457200" lvl="1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1800"/>
              <a:t>3. Vacant and abandoned home</a:t>
            </a:r>
          </a:p>
          <a:p>
            <a:pPr lvl="1">
              <a:spcBef>
                <a:spcPts val="600"/>
              </a:spcBef>
              <a:defRPr/>
            </a:pPr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7A4E2-739A-8378-200B-3A98CB6A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06290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4121D-5DA0-4680-B0F1-C49DA5CA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14260" cy="41371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40B36-F000-4F67-9FCF-01716F71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B9F55-A416-BE45-F155-E2A84E43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474724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8" y="120252"/>
            <a:ext cx="8593282" cy="857250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 Budget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6913"/>
            <a:ext cx="8229600" cy="322042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/>
              <a:t>Most cities derive revenue mainly from property taxes and federal government funding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400"/>
              <a:t>A decline in house prices coupled with a shrinking population significantly reduces property tax revenue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400"/>
              <a:t>Federal government funding allocations, which are also based on population, may decrease.</a:t>
            </a:r>
          </a:p>
          <a:p>
            <a:pPr>
              <a:spcBef>
                <a:spcPts val="600"/>
              </a:spcBef>
              <a:defRPr/>
            </a:pPr>
            <a:r>
              <a:rPr lang="en-US" sz="1800">
                <a:solidFill>
                  <a:schemeClr val="bg1"/>
                </a:solidFill>
              </a:rPr>
              <a:t>With less revenue, cities face challenges in maintaining sufficient wages for police and reinvesting in infrastructure.</a:t>
            </a:r>
          </a:p>
          <a:p>
            <a:pPr>
              <a:spcBef>
                <a:spcPts val="600"/>
              </a:spcBef>
              <a:defRPr/>
            </a:pPr>
            <a:r>
              <a:rPr lang="en-US" sz="1800">
                <a:solidFill>
                  <a:schemeClr val="bg1"/>
                </a:solidFill>
              </a:rPr>
              <a:t>Furthermore, to address these financial shortfalls, the city government may need to increase property tax rates.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A68DB-2562-0610-A29D-D7C40854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30150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8" y="120252"/>
            <a:ext cx="8593282" cy="857250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 Budget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6913"/>
            <a:ext cx="8229600" cy="322042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/>
              <a:t>Most cities derive revenue mainly from property taxes and federal government funding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400"/>
              <a:t>A decline in house prices coupled with a shrinking population significantly reduces property tax revenue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400"/>
              <a:t>Federal government funding allocations, which are also based on population, may decrease.</a:t>
            </a:r>
          </a:p>
          <a:p>
            <a:pPr>
              <a:spcBef>
                <a:spcPts val="600"/>
              </a:spcBef>
              <a:defRPr/>
            </a:pPr>
            <a:r>
              <a:rPr lang="en-US" sz="1800"/>
              <a:t>With less revenue, cities face challenges in maintaining sufficient wages for police and reinvesting in infrastructure.</a:t>
            </a:r>
          </a:p>
          <a:p>
            <a:pPr>
              <a:spcBef>
                <a:spcPts val="600"/>
              </a:spcBef>
              <a:defRPr/>
            </a:pPr>
            <a:r>
              <a:rPr lang="en-US" sz="1800">
                <a:solidFill>
                  <a:schemeClr val="bg1"/>
                </a:solidFill>
              </a:rPr>
              <a:t>Furthermore, to address these financial shortfalls, the city government may need to increase property tax rates.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A68DB-2562-0610-A29D-D7C40854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767397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8" y="120252"/>
            <a:ext cx="8593282" cy="857250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 Budget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6913"/>
            <a:ext cx="8229600" cy="322042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/>
              <a:t>Most cities derive revenue mainly from property taxes and federal government funding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400"/>
              <a:t>A decline in house prices coupled with a shrinking population significantly reduces property tax revenue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400"/>
              <a:t>Federal government funding allocations, which are also based on population, may decrease.</a:t>
            </a:r>
          </a:p>
          <a:p>
            <a:pPr>
              <a:spcBef>
                <a:spcPts val="600"/>
              </a:spcBef>
              <a:defRPr/>
            </a:pPr>
            <a:r>
              <a:rPr lang="en-US" sz="1800"/>
              <a:t>With less revenue, cities face challenges in maintaining sufficient wages for police and reinvesting in infrastructure.</a:t>
            </a:r>
          </a:p>
          <a:p>
            <a:pPr>
              <a:spcBef>
                <a:spcPts val="600"/>
              </a:spcBef>
              <a:defRPr/>
            </a:pPr>
            <a:r>
              <a:rPr lang="en-US" sz="1800"/>
              <a:t>Furthermore, to address these financial shortfalls, the city government may need to increase property tax rates.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A68DB-2562-0610-A29D-D7C40854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580980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8" y="120252"/>
            <a:ext cx="8593282" cy="857250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 Market Decline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6913"/>
            <a:ext cx="8229600" cy="322042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000"/>
              <a:t>With shrinking populations, local companies face difficulties in finding workforce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/>
              <a:t>The companies may relocate to other, growing cities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/>
              <a:t>Decrease in job opportunities make the city even less attractive</a:t>
            </a:r>
          </a:p>
          <a:p>
            <a:pPr lvl="1">
              <a:spcBef>
                <a:spcPts val="600"/>
              </a:spcBef>
              <a:defRPr/>
            </a:pPr>
            <a:r>
              <a:rPr lang="en-US" sz="1800"/>
              <a:t>The remaining population tends to be lower-income, older, and less educated, requiring more government support</a:t>
            </a:r>
          </a:p>
          <a:p>
            <a:pPr>
              <a:spcBef>
                <a:spcPts val="600"/>
              </a:spcBef>
              <a:defRPr/>
            </a:pPr>
            <a:r>
              <a:rPr lang="en-US" sz="2000"/>
              <a:t>With dwindling resources, the city faces limitations in reinvesting in infrastructure.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8D73A-521B-6962-9696-C2032D40E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3702055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B01-E840-4F94-AD0C-8C7466BE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8" y="120252"/>
            <a:ext cx="8593282" cy="857250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Vacant and Abandoned Homes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3D79-8F71-468A-AFDB-C26039050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6913"/>
            <a:ext cx="8229600" cy="322042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/>
              <a:t>Due to the aforementioned issues, selling properties becomes nearly impossible, and prices may approach $0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/>
              <a:t>Residents may begin to abandon their homes without selling them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/>
              <a:t>The increase in abandoned properties can make neighborhoods more dangerous and less attractive to live 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4261E-1405-4587-8224-8A5373C2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53A1D-79FA-47FA-E14A-9F59639A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675114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C5B4-6FC7-4F30-A1B1-45065C46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83" y="120252"/>
            <a:ext cx="8577617" cy="857250"/>
          </a:xfrm>
        </p:spPr>
        <p:txBody>
          <a:bodyPr>
            <a:noAutofit/>
          </a:bodyPr>
          <a:lstStyle/>
          <a:p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Prices Are Very Low in Detroit:  </a:t>
            </a:r>
            <a:b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House Was Listed on </a:t>
            </a:r>
            <a:r>
              <a:rPr lang="en-US" sz="2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Ebay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$5,000 (Sept. 9, 2010)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6B7C8-D3E6-4254-881B-64E2DA0C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3" descr="EBAY_pic.jpg">
            <a:extLst>
              <a:ext uri="{FF2B5EF4-FFF2-40B4-BE49-F238E27FC236}">
                <a16:creationId xmlns:a16="http://schemas.microsoft.com/office/drawing/2014/main" id="{088C5DE1-6D81-40DC-99C1-D58844C1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" y="1038917"/>
            <a:ext cx="4536567" cy="301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EBAY_prof.jpg">
            <a:extLst>
              <a:ext uri="{FF2B5EF4-FFF2-40B4-BE49-F238E27FC236}">
                <a16:creationId xmlns:a16="http://schemas.microsoft.com/office/drawing/2014/main" id="{4FD81ED3-0457-44E7-AB7D-0277369C7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65" y="1038917"/>
            <a:ext cx="4428554" cy="355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5D24E-2E91-CC50-5251-4A77357B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90926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F8BE-BC39-D64F-9F6C-FE5D8F46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/>
              <a:t>Houses in Detroit That You Could Have Bought on</a:t>
            </a:r>
            <a:br>
              <a:rPr lang="en-US" sz="1800"/>
            </a:br>
            <a:r>
              <a:rPr lang="en-US" sz="1800" err="1"/>
              <a:t>Realtor.com</a:t>
            </a:r>
            <a:r>
              <a:rPr lang="en-US" sz="1800"/>
              <a:t> on December 9, 2016: $29,900 (900 </a:t>
            </a:r>
            <a:r>
              <a:rPr lang="en-US" sz="1800" err="1"/>
              <a:t>sqft</a:t>
            </a:r>
            <a:r>
              <a:rPr lang="en-US" sz="1800"/>
              <a:t>; 3BR)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02D1B-9609-7449-9554-F48AC901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8CF1C-8197-C349-BBAF-7F6475C2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06" y="1383358"/>
            <a:ext cx="6257188" cy="30637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B42C3-436F-3912-9C54-03E89311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43175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5261-ECFA-4B32-9E34-4F9342C9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393"/>
            <a:ext cx="8147050" cy="558007"/>
          </a:xfrm>
        </p:spPr>
        <p:txBody>
          <a:bodyPr>
            <a:normAutofit fontScale="90000"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Clip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78AD6-C51D-4320-B95F-FC419D3B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1C397-6BE4-8236-4E4A-884CCA7A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E1052-8E33-299F-88A3-9AA3CECD045B}"/>
              </a:ext>
            </a:extLst>
          </p:cNvPr>
          <p:cNvSpPr txBox="1"/>
          <p:nvPr/>
        </p:nvSpPr>
        <p:spPr>
          <a:xfrm>
            <a:off x="130628" y="778515"/>
            <a:ext cx="886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>
                <a:latin typeface="Times New Roman" panose="02020603050405020304" pitchFamily="18" charset="0"/>
                <a:ea typeface="DengXian" panose="02010600030101010101" pitchFamily="2" charset="-122"/>
                <a:hlinkClick r:id="rId3"/>
              </a:rPr>
              <a:t>Why Detroit Is Tearing Down A Highway</a:t>
            </a:r>
            <a:r>
              <a:rPr lang="en-US" b="1" u="sng">
                <a:latin typeface="Times New Roman" panose="02020603050405020304" pitchFamily="18" charset="0"/>
                <a:ea typeface="DengXian" panose="02010600030101010101" pitchFamily="2" charset="-122"/>
              </a:rPr>
              <a:t> (13:05)</a:t>
            </a:r>
            <a:endParaRPr lang="en-US" b="1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B4CF57F-EB6C-F1E9-E60A-DEC43C11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491" y="1147847"/>
            <a:ext cx="6104467" cy="34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25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EB57-0824-431F-8520-7D95D03D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970"/>
            <a:ext cx="8229600" cy="508973"/>
          </a:xfrm>
        </p:spPr>
        <p:txBody>
          <a:bodyPr>
            <a:normAutofit fontScale="90000"/>
          </a:bodyPr>
          <a:lstStyle/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BAA1D-E8B4-43F0-B9D2-1EB0C00F8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365953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Tahoma" panose="020B0604030504040204" pitchFamily="34" charset="0"/>
              <a:buChar char="●"/>
            </a:pPr>
            <a:r>
              <a:rPr lang="en-US" sz="2000"/>
              <a:t>Understand how durability of housing impact urban dynamics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Tahoma" panose="020B0604030504040204" pitchFamily="34" charset="0"/>
              <a:buChar char="●"/>
            </a:pPr>
            <a:r>
              <a:rPr lang="en-US" sz="2000"/>
              <a:t>Understand the 3 different types of housing markets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Tahoma" panose="020B0604030504040204" pitchFamily="34" charset="0"/>
              <a:buChar char="●"/>
            </a:pPr>
            <a:r>
              <a:rPr lang="en-US" sz="2000"/>
              <a:t>Understand the compounding challenges that shrinking cities face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Tahoma" panose="020B0604030504040204" pitchFamily="34" charset="0"/>
              <a:buChar char="●"/>
            </a:pPr>
            <a:r>
              <a:rPr lang="en-US" sz="1800"/>
              <a:t>Readings: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Tahoma" panose="020B0604030504040204" pitchFamily="34" charset="0"/>
              <a:buChar char="●"/>
            </a:pPr>
            <a:r>
              <a:rPr lang="en-US" sz="1600"/>
              <a:t>Edward </a:t>
            </a:r>
            <a:r>
              <a:rPr lang="en-US" sz="1600" err="1"/>
              <a:t>Glaeser</a:t>
            </a:r>
            <a:r>
              <a:rPr lang="en-US" sz="1600"/>
              <a:t>, (2011) Chapter 2. Why Do Cities Decline? in </a:t>
            </a:r>
            <a:r>
              <a:rPr lang="en-US" sz="1600" i="1"/>
              <a:t>Triumph of the City.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E56F2-6615-4247-9283-618347C4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93642-979C-F7AF-0670-23433F18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50710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8479D-8C3C-4137-A6FC-2B2E9DD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37596" cy="41571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F9D07-F152-4278-B5A6-D19BDC96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D52678-C8EA-457B-9653-9B37DA43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</p:spTree>
    <p:extLst>
      <p:ext uri="{BB962C8B-B14F-4D97-AF65-F5344CB8AC3E}">
        <p14:creationId xmlns:p14="http://schemas.microsoft.com/office/powerpoint/2010/main" val="148645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8479D-8C3C-4137-A6FC-2B2E9DD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37596" cy="41571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F9D07-F152-4278-B5A6-D19BDC96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D52678-C8EA-457B-9653-9B37DA43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D705BB-8106-A065-C257-403E3FD8205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143000" y="1695450"/>
            <a:ext cx="4533900" cy="1143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EE55EE0-EB71-5E4D-D2B1-1D746AA9E9DB}"/>
              </a:ext>
            </a:extLst>
          </p:cNvPr>
          <p:cNvSpPr/>
          <p:nvPr/>
        </p:nvSpPr>
        <p:spPr>
          <a:xfrm rot="16200000">
            <a:off x="1426370" y="1121570"/>
            <a:ext cx="385760" cy="93345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A0478D1-AD80-C803-FBB6-20D5ABB28AA9}"/>
              </a:ext>
            </a:extLst>
          </p:cNvPr>
          <p:cNvSpPr/>
          <p:nvPr/>
        </p:nvSpPr>
        <p:spPr>
          <a:xfrm rot="16200000">
            <a:off x="5017295" y="1035845"/>
            <a:ext cx="385760" cy="93345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FAF3D-12C8-0E2B-ABCA-B64531B3F829}"/>
              </a:ext>
            </a:extLst>
          </p:cNvPr>
          <p:cNvSpPr/>
          <p:nvPr/>
        </p:nvSpPr>
        <p:spPr>
          <a:xfrm>
            <a:off x="5610225" y="1647825"/>
            <a:ext cx="13335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8479D-8C3C-4137-A6FC-2B2E9DD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37596" cy="41571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F9D07-F152-4278-B5A6-D19BDC96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D52678-C8EA-457B-9653-9B37DA43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D705BB-8106-A065-C257-403E3FD8205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143000" y="1371600"/>
            <a:ext cx="5438775" cy="952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EE55EE0-EB71-5E4D-D2B1-1D746AA9E9DB}"/>
              </a:ext>
            </a:extLst>
          </p:cNvPr>
          <p:cNvSpPr/>
          <p:nvPr/>
        </p:nvSpPr>
        <p:spPr>
          <a:xfrm rot="16200000">
            <a:off x="5445920" y="235745"/>
            <a:ext cx="385760" cy="188595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FAF3D-12C8-0E2B-ABCA-B64531B3F829}"/>
              </a:ext>
            </a:extLst>
          </p:cNvPr>
          <p:cNvSpPr/>
          <p:nvPr/>
        </p:nvSpPr>
        <p:spPr>
          <a:xfrm>
            <a:off x="6515100" y="1304925"/>
            <a:ext cx="13335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B3E6BEC-883D-337A-213B-3BE708978DEE}"/>
              </a:ext>
            </a:extLst>
          </p:cNvPr>
          <p:cNvSpPr/>
          <p:nvPr/>
        </p:nvSpPr>
        <p:spPr>
          <a:xfrm rot="16200000">
            <a:off x="1893095" y="302420"/>
            <a:ext cx="385760" cy="188595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2CCC20-F0C5-AFCB-B10E-62D124A930E0}"/>
              </a:ext>
            </a:extLst>
          </p:cNvPr>
          <p:cNvSpPr/>
          <p:nvPr/>
        </p:nvSpPr>
        <p:spPr>
          <a:xfrm>
            <a:off x="5610225" y="1647825"/>
            <a:ext cx="13335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1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8479D-8C3C-4137-A6FC-2B2E9DD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37596" cy="41571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F9D07-F152-4278-B5A6-D19BDC96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D52678-C8EA-457B-9653-9B37DA43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FAF3D-12C8-0E2B-ABCA-B64531B3F829}"/>
              </a:ext>
            </a:extLst>
          </p:cNvPr>
          <p:cNvSpPr/>
          <p:nvPr/>
        </p:nvSpPr>
        <p:spPr>
          <a:xfrm>
            <a:off x="6515100" y="1304925"/>
            <a:ext cx="13335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2CCC20-F0C5-AFCB-B10E-62D124A930E0}"/>
              </a:ext>
            </a:extLst>
          </p:cNvPr>
          <p:cNvSpPr/>
          <p:nvPr/>
        </p:nvSpPr>
        <p:spPr>
          <a:xfrm>
            <a:off x="5610225" y="1647825"/>
            <a:ext cx="13335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BBC526-3C1F-A6E5-5A48-5C99670BA9E3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143000" y="1007747"/>
            <a:ext cx="6408658" cy="590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87D4CEE-918C-1AC3-6972-515E68D1C9AB}"/>
              </a:ext>
            </a:extLst>
          </p:cNvPr>
          <p:cNvSpPr/>
          <p:nvPr/>
        </p:nvSpPr>
        <p:spPr>
          <a:xfrm rot="16200000">
            <a:off x="2409350" y="-613883"/>
            <a:ext cx="385760" cy="29184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C887D6-D1F6-8D4A-548D-5FA15FCCE4BB}"/>
              </a:ext>
            </a:extLst>
          </p:cNvPr>
          <p:cNvSpPr/>
          <p:nvPr/>
        </p:nvSpPr>
        <p:spPr>
          <a:xfrm>
            <a:off x="7508796" y="923927"/>
            <a:ext cx="13335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0FE2569-D6E8-FDA2-281F-2C4F24321922}"/>
              </a:ext>
            </a:extLst>
          </p:cNvPr>
          <p:cNvSpPr/>
          <p:nvPr/>
        </p:nvSpPr>
        <p:spPr>
          <a:xfrm rot="16200000">
            <a:off x="5899548" y="-644363"/>
            <a:ext cx="385760" cy="29184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0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8479D-8C3C-4137-A6FC-2B2E9DD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37596" cy="415718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BCE81CE-8455-1D29-54AF-68FA884BB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275" r="47647" b="11834"/>
          <a:stretch/>
        </p:blipFill>
        <p:spPr>
          <a:xfrm>
            <a:off x="4777740" y="342900"/>
            <a:ext cx="3352800" cy="36652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F9D07-F152-4278-B5A6-D19BDC96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D52678-C8EA-457B-9653-9B37DA43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247B8F-3C2A-06C6-F2C9-0791C4980D34}"/>
              </a:ext>
            </a:extLst>
          </p:cNvPr>
          <p:cNvCxnSpPr>
            <a:cxnSpLocks/>
          </p:cNvCxnSpPr>
          <p:nvPr/>
        </p:nvCxnSpPr>
        <p:spPr>
          <a:xfrm flipV="1">
            <a:off x="1213422" y="2095500"/>
            <a:ext cx="3427158" cy="66992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55E086-1959-D637-1FCD-AE69EB9AFFFA}"/>
              </a:ext>
            </a:extLst>
          </p:cNvPr>
          <p:cNvCxnSpPr>
            <a:cxnSpLocks/>
          </p:cNvCxnSpPr>
          <p:nvPr/>
        </p:nvCxnSpPr>
        <p:spPr>
          <a:xfrm flipV="1">
            <a:off x="3104570" y="1381125"/>
            <a:ext cx="3239080" cy="39138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B7CA80B-5A54-2CEB-AD06-3B842BB028FC}"/>
              </a:ext>
            </a:extLst>
          </p:cNvPr>
          <p:cNvSpPr/>
          <p:nvPr/>
        </p:nvSpPr>
        <p:spPr>
          <a:xfrm>
            <a:off x="6515100" y="1304925"/>
            <a:ext cx="13335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FC7F2D-4FD0-468B-4E0A-91193FD245AA}"/>
              </a:ext>
            </a:extLst>
          </p:cNvPr>
          <p:cNvSpPr/>
          <p:nvPr/>
        </p:nvSpPr>
        <p:spPr>
          <a:xfrm>
            <a:off x="5610225" y="1647825"/>
            <a:ext cx="13335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7AEE8E-F426-C576-A03F-271DFCE359FF}"/>
              </a:ext>
            </a:extLst>
          </p:cNvPr>
          <p:cNvSpPr/>
          <p:nvPr/>
        </p:nvSpPr>
        <p:spPr>
          <a:xfrm>
            <a:off x="7508796" y="929642"/>
            <a:ext cx="13335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9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45B0F9-F35D-4B5B-A764-049A7600F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411480"/>
            <a:ext cx="7450931" cy="4173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AD601-3FB1-49F9-A86E-85F74DC5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C7ABDA-617B-F839-36EE-E17FA74C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Heejin Yoon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4F12C-5893-1E00-E848-8419EFE3FBEC}"/>
              </a:ext>
            </a:extLst>
          </p:cNvPr>
          <p:cNvSpPr txBox="1"/>
          <p:nvPr/>
        </p:nvSpPr>
        <p:spPr>
          <a:xfrm rot="16200000">
            <a:off x="457200" y="108585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4405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/field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1081</Words>
  <Application>Microsoft Office PowerPoint</Application>
  <PresentationFormat>On-screen Show (16:9)</PresentationFormat>
  <Paragraphs>167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Roboto</vt:lpstr>
      <vt:lpstr>Tahoma</vt:lpstr>
      <vt:lpstr>Times New Roman</vt:lpstr>
      <vt:lpstr>Office Theme</vt:lpstr>
      <vt:lpstr>Quick Review</vt:lpstr>
      <vt:lpstr>Dynamic and Durable Housing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Types of Housing Markets</vt:lpstr>
      <vt:lpstr>Market Type 1: Elastically-supplied markets</vt:lpstr>
      <vt:lpstr>PowerPoint Presentation</vt:lpstr>
      <vt:lpstr>PowerPoint Presentation</vt:lpstr>
      <vt:lpstr>PowerPoint Presentation</vt:lpstr>
      <vt:lpstr>Market Type 2: Inelastically-supplied markets</vt:lpstr>
      <vt:lpstr>PowerPoint Presentation</vt:lpstr>
      <vt:lpstr>PowerPoint Presentation</vt:lpstr>
      <vt:lpstr>PowerPoint Presentation</vt:lpstr>
      <vt:lpstr>Market Type 3: Declining markets</vt:lpstr>
      <vt:lpstr>Market Type 3: Declining markets</vt:lpstr>
      <vt:lpstr>PowerPoint Presentation</vt:lpstr>
      <vt:lpstr>PowerPoint Presentation</vt:lpstr>
      <vt:lpstr>PowerPoint Presentation</vt:lpstr>
      <vt:lpstr>Compounding Challenges in Shrinking Cities</vt:lpstr>
      <vt:lpstr>Shrinking Cities</vt:lpstr>
      <vt:lpstr>Compounding Challenges in Shrinking Cities</vt:lpstr>
      <vt:lpstr>City Budget Issue</vt:lpstr>
      <vt:lpstr>City Budget Issue</vt:lpstr>
      <vt:lpstr>City Budget Issue</vt:lpstr>
      <vt:lpstr>Labor Market Decline</vt:lpstr>
      <vt:lpstr>Vacant and Abandoned Homes</vt:lpstr>
      <vt:lpstr>Prices Are Very Low in Detroit:   This House Was Listed on Ebay for $5,000 (Sept. 9, 2010)</vt:lpstr>
      <vt:lpstr>Houses in Detroit That You Could Have Bought on Realtor.com on December 9, 2016: $29,900 (900 sqft; 3BR)</vt:lpstr>
      <vt:lpstr>Video Clip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demand and supply for housing and urban space</dc:title>
  <dc:creator>YONGHENG DENG</dc:creator>
  <cp:lastModifiedBy>Heejin Yoon</cp:lastModifiedBy>
  <cp:revision>1</cp:revision>
  <cp:lastPrinted>2024-09-16T18:19:47Z</cp:lastPrinted>
  <dcterms:created xsi:type="dcterms:W3CDTF">2019-01-28T04:15:15Z</dcterms:created>
  <dcterms:modified xsi:type="dcterms:W3CDTF">2024-11-04T04:04:06Z</dcterms:modified>
</cp:coreProperties>
</file>